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BEA9"/>
    <a:srgbClr val="F19B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892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 Mario Simona" userId="ab1096a5-9a69-49fa-88ef-06269fd78393" providerId="ADAL" clId="{4230E46A-5D4E-40FE-9FA4-E405CD3D0DC5}"/>
    <pc:docChg chg="undo custSel modSld modMainMaster">
      <pc:chgData name="Di Mario Simona" userId="ab1096a5-9a69-49fa-88ef-06269fd78393" providerId="ADAL" clId="{4230E46A-5D4E-40FE-9FA4-E405CD3D0DC5}" dt="2020-08-31T10:34:49.878" v="2799" actId="1076"/>
      <pc:docMkLst>
        <pc:docMk/>
      </pc:docMkLst>
      <pc:sldChg chg="addSp delSp modSp mod">
        <pc:chgData name="Di Mario Simona" userId="ab1096a5-9a69-49fa-88ef-06269fd78393" providerId="ADAL" clId="{4230E46A-5D4E-40FE-9FA4-E405CD3D0DC5}" dt="2020-08-31T10:34:49.878" v="2799" actId="1076"/>
        <pc:sldMkLst>
          <pc:docMk/>
          <pc:sldMk cId="137950543" sldId="256"/>
        </pc:sldMkLst>
        <pc:spChg chg="add mod">
          <ac:chgData name="Di Mario Simona" userId="ab1096a5-9a69-49fa-88ef-06269fd78393" providerId="ADAL" clId="{4230E46A-5D4E-40FE-9FA4-E405CD3D0DC5}" dt="2020-08-31T10:25:04.057" v="2504" actId="1076"/>
          <ac:spMkLst>
            <pc:docMk/>
            <pc:sldMk cId="137950543" sldId="256"/>
            <ac:spMk id="2" creationId="{ACC46706-8325-4ECD-A579-220970499080}"/>
          </ac:spMkLst>
        </pc:spChg>
        <pc:spChg chg="add del mod">
          <ac:chgData name="Di Mario Simona" userId="ab1096a5-9a69-49fa-88ef-06269fd78393" providerId="ADAL" clId="{4230E46A-5D4E-40FE-9FA4-E405CD3D0DC5}" dt="2020-08-31T10:19:10.952" v="2324" actId="478"/>
          <ac:spMkLst>
            <pc:docMk/>
            <pc:sldMk cId="137950543" sldId="256"/>
            <ac:spMk id="3" creationId="{568F23AF-856A-4128-8AC7-E12E6A6A80F6}"/>
          </ac:spMkLst>
        </pc:spChg>
        <pc:spChg chg="add mod">
          <ac:chgData name="Di Mario Simona" userId="ab1096a5-9a69-49fa-88ef-06269fd78393" providerId="ADAL" clId="{4230E46A-5D4E-40FE-9FA4-E405CD3D0DC5}" dt="2020-08-31T10:25:01.001" v="2503" actId="1076"/>
          <ac:spMkLst>
            <pc:docMk/>
            <pc:sldMk cId="137950543" sldId="256"/>
            <ac:spMk id="4" creationId="{603DB352-DEA0-4985-A4DA-0D64EFB642A0}"/>
          </ac:spMkLst>
        </pc:spChg>
        <pc:spChg chg="mod">
          <ac:chgData name="Di Mario Simona" userId="ab1096a5-9a69-49fa-88ef-06269fd78393" providerId="ADAL" clId="{4230E46A-5D4E-40FE-9FA4-E405CD3D0DC5}" dt="2020-08-31T10:32:17.975" v="2732" actId="14100"/>
          <ac:spMkLst>
            <pc:docMk/>
            <pc:sldMk cId="137950543" sldId="256"/>
            <ac:spMk id="6" creationId="{03C569E9-58D7-4D6D-8FF3-945AFC1407A0}"/>
          </ac:spMkLst>
        </pc:spChg>
        <pc:spChg chg="mod ord">
          <ac:chgData name="Di Mario Simona" userId="ab1096a5-9a69-49fa-88ef-06269fd78393" providerId="ADAL" clId="{4230E46A-5D4E-40FE-9FA4-E405CD3D0DC5}" dt="2020-08-31T10:33:34" v="2793" actId="1036"/>
          <ac:spMkLst>
            <pc:docMk/>
            <pc:sldMk cId="137950543" sldId="256"/>
            <ac:spMk id="7" creationId="{C5BD9296-9DDA-404D-BB7A-30A09A90375E}"/>
          </ac:spMkLst>
        </pc:spChg>
        <pc:spChg chg="del mod">
          <ac:chgData name="Di Mario Simona" userId="ab1096a5-9a69-49fa-88ef-06269fd78393" providerId="ADAL" clId="{4230E46A-5D4E-40FE-9FA4-E405CD3D0DC5}" dt="2020-08-31T10:21:11.005" v="2366" actId="478"/>
          <ac:spMkLst>
            <pc:docMk/>
            <pc:sldMk cId="137950543" sldId="256"/>
            <ac:spMk id="8" creationId="{EEDDF86D-68AE-4C7D-9366-1A6EFEBEE1CE}"/>
          </ac:spMkLst>
        </pc:spChg>
        <pc:spChg chg="add mod">
          <ac:chgData name="Di Mario Simona" userId="ab1096a5-9a69-49fa-88ef-06269fd78393" providerId="ADAL" clId="{4230E46A-5D4E-40FE-9FA4-E405CD3D0DC5}" dt="2020-08-31T10:26:00.511" v="2545" actId="12788"/>
          <ac:spMkLst>
            <pc:docMk/>
            <pc:sldMk cId="137950543" sldId="256"/>
            <ac:spMk id="9" creationId="{541EE72D-80E6-426E-BD3B-4FB14EB9E24B}"/>
          </ac:spMkLst>
        </pc:spChg>
        <pc:spChg chg="mod">
          <ac:chgData name="Di Mario Simona" userId="ab1096a5-9a69-49fa-88ef-06269fd78393" providerId="ADAL" clId="{4230E46A-5D4E-40FE-9FA4-E405CD3D0DC5}" dt="2020-08-31T10:24:55.265" v="2502" actId="12789"/>
          <ac:spMkLst>
            <pc:docMk/>
            <pc:sldMk cId="137950543" sldId="256"/>
            <ac:spMk id="12" creationId="{AAB85DBB-5CBA-40BB-AC95-8199D662C189}"/>
          </ac:spMkLst>
        </pc:spChg>
        <pc:spChg chg="del mod">
          <ac:chgData name="Di Mario Simona" userId="ab1096a5-9a69-49fa-88ef-06269fd78393" providerId="ADAL" clId="{4230E46A-5D4E-40FE-9FA4-E405CD3D0DC5}" dt="2020-08-31T10:19:10.952" v="2324" actId="478"/>
          <ac:spMkLst>
            <pc:docMk/>
            <pc:sldMk cId="137950543" sldId="256"/>
            <ac:spMk id="16" creationId="{17C2AA9B-76A3-42B2-8ACA-1609E9F30E68}"/>
          </ac:spMkLst>
        </pc:spChg>
        <pc:spChg chg="del mod">
          <ac:chgData name="Di Mario Simona" userId="ab1096a5-9a69-49fa-88ef-06269fd78393" providerId="ADAL" clId="{4230E46A-5D4E-40FE-9FA4-E405CD3D0DC5}" dt="2020-08-31T10:20:41.373" v="2360" actId="478"/>
          <ac:spMkLst>
            <pc:docMk/>
            <pc:sldMk cId="137950543" sldId="256"/>
            <ac:spMk id="20" creationId="{F9D542D9-F72F-40BA-B0E0-EECD27C266DF}"/>
          </ac:spMkLst>
        </pc:spChg>
        <pc:spChg chg="del mod">
          <ac:chgData name="Di Mario Simona" userId="ab1096a5-9a69-49fa-88ef-06269fd78393" providerId="ADAL" clId="{4230E46A-5D4E-40FE-9FA4-E405CD3D0DC5}" dt="2020-08-31T10:20:43.718" v="2361" actId="478"/>
          <ac:spMkLst>
            <pc:docMk/>
            <pc:sldMk cId="137950543" sldId="256"/>
            <ac:spMk id="22" creationId="{9A66367B-7747-4221-9498-5847BF8B8BC5}"/>
          </ac:spMkLst>
        </pc:spChg>
        <pc:spChg chg="add mod">
          <ac:chgData name="Di Mario Simona" userId="ab1096a5-9a69-49fa-88ef-06269fd78393" providerId="ADAL" clId="{4230E46A-5D4E-40FE-9FA4-E405CD3D0DC5}" dt="2020-08-31T10:20:22.365" v="2357" actId="1076"/>
          <ac:spMkLst>
            <pc:docMk/>
            <pc:sldMk cId="137950543" sldId="256"/>
            <ac:spMk id="28" creationId="{0A57B941-5F4E-489A-9141-1061916285F4}"/>
          </ac:spMkLst>
        </pc:spChg>
        <pc:spChg chg="add mod">
          <ac:chgData name="Di Mario Simona" userId="ab1096a5-9a69-49fa-88ef-06269fd78393" providerId="ADAL" clId="{4230E46A-5D4E-40FE-9FA4-E405CD3D0DC5}" dt="2020-08-31T10:20:15.413" v="2354" actId="1076"/>
          <ac:spMkLst>
            <pc:docMk/>
            <pc:sldMk cId="137950543" sldId="256"/>
            <ac:spMk id="29" creationId="{9226A35E-8863-4FA9-959C-8303C159D127}"/>
          </ac:spMkLst>
        </pc:spChg>
        <pc:spChg chg="del mod">
          <ac:chgData name="Di Mario Simona" userId="ab1096a5-9a69-49fa-88ef-06269fd78393" providerId="ADAL" clId="{4230E46A-5D4E-40FE-9FA4-E405CD3D0DC5}" dt="2020-08-31T10:20:49.014" v="2362" actId="478"/>
          <ac:spMkLst>
            <pc:docMk/>
            <pc:sldMk cId="137950543" sldId="256"/>
            <ac:spMk id="31" creationId="{D5331461-095C-42A8-8782-5BD6C9905413}"/>
          </ac:spMkLst>
        </pc:spChg>
        <pc:spChg chg="add mod">
          <ac:chgData name="Di Mario Simona" userId="ab1096a5-9a69-49fa-88ef-06269fd78393" providerId="ADAL" clId="{4230E46A-5D4E-40FE-9FA4-E405CD3D0DC5}" dt="2020-08-31T10:33:19.703" v="2775" actId="555"/>
          <ac:spMkLst>
            <pc:docMk/>
            <pc:sldMk cId="137950543" sldId="256"/>
            <ac:spMk id="32" creationId="{492CC511-4590-492B-9339-3AA9A741604A}"/>
          </ac:spMkLst>
        </pc:spChg>
        <pc:spChg chg="mod">
          <ac:chgData name="Di Mario Simona" userId="ab1096a5-9a69-49fa-88ef-06269fd78393" providerId="ADAL" clId="{4230E46A-5D4E-40FE-9FA4-E405CD3D0DC5}" dt="2020-08-31T10:26:36.625" v="2583" actId="554"/>
          <ac:spMkLst>
            <pc:docMk/>
            <pc:sldMk cId="137950543" sldId="256"/>
            <ac:spMk id="33" creationId="{B76A8612-1747-479D-ACFB-9B4D8F0E7C38}"/>
          </ac:spMkLst>
        </pc:spChg>
        <pc:spChg chg="add mod">
          <ac:chgData name="Di Mario Simona" userId="ab1096a5-9a69-49fa-88ef-06269fd78393" providerId="ADAL" clId="{4230E46A-5D4E-40FE-9FA4-E405CD3D0DC5}" dt="2020-08-31T10:27:04.878" v="2587" actId="1076"/>
          <ac:spMkLst>
            <pc:docMk/>
            <pc:sldMk cId="137950543" sldId="256"/>
            <ac:spMk id="36" creationId="{076AE7C7-ADD3-4294-B772-5849FA6C232A}"/>
          </ac:spMkLst>
        </pc:spChg>
        <pc:spChg chg="mod">
          <ac:chgData name="Di Mario Simona" userId="ab1096a5-9a69-49fa-88ef-06269fd78393" providerId="ADAL" clId="{4230E46A-5D4E-40FE-9FA4-E405CD3D0DC5}" dt="2020-08-31T10:33:19.703" v="2775" actId="555"/>
          <ac:spMkLst>
            <pc:docMk/>
            <pc:sldMk cId="137950543" sldId="256"/>
            <ac:spMk id="37" creationId="{5C6C90E7-FA74-478E-B64D-0283FF04A0B6}"/>
          </ac:spMkLst>
        </pc:spChg>
        <pc:spChg chg="mod">
          <ac:chgData name="Di Mario Simona" userId="ab1096a5-9a69-49fa-88ef-06269fd78393" providerId="ADAL" clId="{4230E46A-5D4E-40FE-9FA4-E405CD3D0DC5}" dt="2020-08-31T10:34:49.878" v="2799" actId="1076"/>
          <ac:spMkLst>
            <pc:docMk/>
            <pc:sldMk cId="137950543" sldId="256"/>
            <ac:spMk id="38" creationId="{AC4E9C61-904D-46C4-B0C1-4858BAA072CD}"/>
          </ac:spMkLst>
        </pc:spChg>
        <pc:spChg chg="add mod">
          <ac:chgData name="Di Mario Simona" userId="ab1096a5-9a69-49fa-88ef-06269fd78393" providerId="ADAL" clId="{4230E46A-5D4E-40FE-9FA4-E405CD3D0DC5}" dt="2020-08-31T10:27:08.712" v="2588" actId="1076"/>
          <ac:spMkLst>
            <pc:docMk/>
            <pc:sldMk cId="137950543" sldId="256"/>
            <ac:spMk id="39" creationId="{D55280FA-F762-48A0-8DFA-E86E963C941B}"/>
          </ac:spMkLst>
        </pc:spChg>
        <pc:spChg chg="add mod">
          <ac:chgData name="Di Mario Simona" userId="ab1096a5-9a69-49fa-88ef-06269fd78393" providerId="ADAL" clId="{4230E46A-5D4E-40FE-9FA4-E405CD3D0DC5}" dt="2020-08-31T10:32:06.974" v="2728" actId="1076"/>
          <ac:spMkLst>
            <pc:docMk/>
            <pc:sldMk cId="137950543" sldId="256"/>
            <ac:spMk id="40" creationId="{9EA702F7-C6EB-40E7-8840-6BF126E34C52}"/>
          </ac:spMkLst>
        </pc:spChg>
        <pc:spChg chg="add mod">
          <ac:chgData name="Di Mario Simona" userId="ab1096a5-9a69-49fa-88ef-06269fd78393" providerId="ADAL" clId="{4230E46A-5D4E-40FE-9FA4-E405CD3D0DC5}" dt="2020-08-31T10:32:03.534" v="2727" actId="1076"/>
          <ac:spMkLst>
            <pc:docMk/>
            <pc:sldMk cId="137950543" sldId="256"/>
            <ac:spMk id="42" creationId="{DE8FE83F-06A0-4807-99F0-BBC8665D583B}"/>
          </ac:spMkLst>
        </pc:spChg>
        <pc:spChg chg="add mod">
          <ac:chgData name="Di Mario Simona" userId="ab1096a5-9a69-49fa-88ef-06269fd78393" providerId="ADAL" clId="{4230E46A-5D4E-40FE-9FA4-E405CD3D0DC5}" dt="2020-08-31T10:33:19.703" v="2775" actId="555"/>
          <ac:spMkLst>
            <pc:docMk/>
            <pc:sldMk cId="137950543" sldId="256"/>
            <ac:spMk id="49" creationId="{F42C62BD-B71B-45A0-8023-C05ADFEEC4E9}"/>
          </ac:spMkLst>
        </pc:spChg>
        <pc:spChg chg="del">
          <ac:chgData name="Di Mario Simona" userId="ab1096a5-9a69-49fa-88ef-06269fd78393" providerId="ADAL" clId="{4230E46A-5D4E-40FE-9FA4-E405CD3D0DC5}" dt="2020-08-28T14:30:29.768" v="298" actId="478"/>
          <ac:spMkLst>
            <pc:docMk/>
            <pc:sldMk cId="137950543" sldId="256"/>
            <ac:spMk id="50" creationId="{9774CF58-343E-45E7-A37E-23243CA74882}"/>
          </ac:spMkLst>
        </pc:spChg>
        <pc:spChg chg="del mod">
          <ac:chgData name="Di Mario Simona" userId="ab1096a5-9a69-49fa-88ef-06269fd78393" providerId="ADAL" clId="{4230E46A-5D4E-40FE-9FA4-E405CD3D0DC5}" dt="2020-08-31T08:37:26.618" v="2114" actId="478"/>
          <ac:spMkLst>
            <pc:docMk/>
            <pc:sldMk cId="137950543" sldId="256"/>
            <ac:spMk id="53" creationId="{7BCE8288-AA16-445C-A09E-335D6F0BD6A6}"/>
          </ac:spMkLst>
        </pc:spChg>
        <pc:spChg chg="add del">
          <ac:chgData name="Di Mario Simona" userId="ab1096a5-9a69-49fa-88ef-06269fd78393" providerId="ADAL" clId="{4230E46A-5D4E-40FE-9FA4-E405CD3D0DC5}" dt="2020-08-31T10:22:45.813" v="2401" actId="478"/>
          <ac:spMkLst>
            <pc:docMk/>
            <pc:sldMk cId="137950543" sldId="256"/>
            <ac:spMk id="55" creationId="{94E0B4B5-4C2E-4AAC-A7E7-24423759F242}"/>
          </ac:spMkLst>
        </pc:spChg>
        <pc:spChg chg="del mod">
          <ac:chgData name="Di Mario Simona" userId="ab1096a5-9a69-49fa-88ef-06269fd78393" providerId="ADAL" clId="{4230E46A-5D4E-40FE-9FA4-E405CD3D0DC5}" dt="2020-08-31T10:21:47.798" v="2380" actId="478"/>
          <ac:spMkLst>
            <pc:docMk/>
            <pc:sldMk cId="137950543" sldId="256"/>
            <ac:spMk id="68" creationId="{7DF2F420-3DE9-4213-9719-E13DDCDFC919}"/>
          </ac:spMkLst>
        </pc:spChg>
        <pc:spChg chg="add mod">
          <ac:chgData name="Di Mario Simona" userId="ab1096a5-9a69-49fa-88ef-06269fd78393" providerId="ADAL" clId="{4230E46A-5D4E-40FE-9FA4-E405CD3D0DC5}" dt="2020-08-31T10:33:19.703" v="2775" actId="555"/>
          <ac:spMkLst>
            <pc:docMk/>
            <pc:sldMk cId="137950543" sldId="256"/>
            <ac:spMk id="80" creationId="{42345E84-9A11-4D23-93B8-5B9580F4EBCF}"/>
          </ac:spMkLst>
        </pc:spChg>
        <pc:spChg chg="mod">
          <ac:chgData name="Di Mario Simona" userId="ab1096a5-9a69-49fa-88ef-06269fd78393" providerId="ADAL" clId="{4230E46A-5D4E-40FE-9FA4-E405CD3D0DC5}" dt="2020-08-31T10:26:36.625" v="2583" actId="554"/>
          <ac:spMkLst>
            <pc:docMk/>
            <pc:sldMk cId="137950543" sldId="256"/>
            <ac:spMk id="81" creationId="{920349AD-1F8B-4B45-8F7B-2663D0E52AE2}"/>
          </ac:spMkLst>
        </pc:spChg>
        <pc:spChg chg="mod">
          <ac:chgData name="Di Mario Simona" userId="ab1096a5-9a69-49fa-88ef-06269fd78393" providerId="ADAL" clId="{4230E46A-5D4E-40FE-9FA4-E405CD3D0DC5}" dt="2020-08-31T10:31:52.169" v="2725" actId="14100"/>
          <ac:spMkLst>
            <pc:docMk/>
            <pc:sldMk cId="137950543" sldId="256"/>
            <ac:spMk id="83" creationId="{C420FFF4-ACB3-4ADD-8715-9C8067CC1AB3}"/>
          </ac:spMkLst>
        </pc:spChg>
        <pc:spChg chg="del mod">
          <ac:chgData name="Di Mario Simona" userId="ab1096a5-9a69-49fa-88ef-06269fd78393" providerId="ADAL" clId="{4230E46A-5D4E-40FE-9FA4-E405CD3D0DC5}" dt="2020-08-31T08:37:26.618" v="2114" actId="478"/>
          <ac:spMkLst>
            <pc:docMk/>
            <pc:sldMk cId="137950543" sldId="256"/>
            <ac:spMk id="86" creationId="{1E925B6E-BEC0-4218-8A7F-A496475C21D0}"/>
          </ac:spMkLst>
        </pc:spChg>
        <pc:spChg chg="mod">
          <ac:chgData name="Di Mario Simona" userId="ab1096a5-9a69-49fa-88ef-06269fd78393" providerId="ADAL" clId="{4230E46A-5D4E-40FE-9FA4-E405CD3D0DC5}" dt="2020-08-31T10:24:55.265" v="2502" actId="12789"/>
          <ac:spMkLst>
            <pc:docMk/>
            <pc:sldMk cId="137950543" sldId="256"/>
            <ac:spMk id="101" creationId="{94877E23-F292-4D8D-AD70-437427C46713}"/>
          </ac:spMkLst>
        </pc:spChg>
        <pc:spChg chg="del mod">
          <ac:chgData name="Di Mario Simona" userId="ab1096a5-9a69-49fa-88ef-06269fd78393" providerId="ADAL" clId="{4230E46A-5D4E-40FE-9FA4-E405CD3D0DC5}" dt="2020-08-31T08:41:18.987" v="2271" actId="478"/>
          <ac:spMkLst>
            <pc:docMk/>
            <pc:sldMk cId="137950543" sldId="256"/>
            <ac:spMk id="104" creationId="{8458BA10-E979-467A-B627-1F1F5C990A7F}"/>
          </ac:spMkLst>
        </pc:spChg>
        <pc:spChg chg="mod">
          <ac:chgData name="Di Mario Simona" userId="ab1096a5-9a69-49fa-88ef-06269fd78393" providerId="ADAL" clId="{4230E46A-5D4E-40FE-9FA4-E405CD3D0DC5}" dt="2020-08-31T10:33:19.703" v="2775" actId="555"/>
          <ac:spMkLst>
            <pc:docMk/>
            <pc:sldMk cId="137950543" sldId="256"/>
            <ac:spMk id="106" creationId="{E663F4AF-FFE9-41DC-ABC4-F38BDC22ECC1}"/>
          </ac:spMkLst>
        </pc:spChg>
        <pc:spChg chg="del mod">
          <ac:chgData name="Di Mario Simona" userId="ab1096a5-9a69-49fa-88ef-06269fd78393" providerId="ADAL" clId="{4230E46A-5D4E-40FE-9FA4-E405CD3D0DC5}" dt="2020-08-28T14:44:17.327" v="788" actId="478"/>
          <ac:spMkLst>
            <pc:docMk/>
            <pc:sldMk cId="137950543" sldId="256"/>
            <ac:spMk id="107" creationId="{91A17D07-547C-480F-AD29-AB598FD192B3}"/>
          </ac:spMkLst>
        </pc:spChg>
        <pc:spChg chg="del mod">
          <ac:chgData name="Di Mario Simona" userId="ab1096a5-9a69-49fa-88ef-06269fd78393" providerId="ADAL" clId="{4230E46A-5D4E-40FE-9FA4-E405CD3D0DC5}" dt="2020-08-31T08:39:38.947" v="2210" actId="478"/>
          <ac:spMkLst>
            <pc:docMk/>
            <pc:sldMk cId="137950543" sldId="256"/>
            <ac:spMk id="110" creationId="{AF979A33-5E7C-4BC8-B29C-45A1D8E87539}"/>
          </ac:spMkLst>
        </pc:spChg>
        <pc:spChg chg="mod">
          <ac:chgData name="Di Mario Simona" userId="ab1096a5-9a69-49fa-88ef-06269fd78393" providerId="ADAL" clId="{4230E46A-5D4E-40FE-9FA4-E405CD3D0DC5}" dt="2020-08-31T10:32:12.695" v="2730" actId="14100"/>
          <ac:spMkLst>
            <pc:docMk/>
            <pc:sldMk cId="137950543" sldId="256"/>
            <ac:spMk id="111" creationId="{05F9D5F2-AEFD-4441-9B77-FC390625F3F9}"/>
          </ac:spMkLst>
        </pc:spChg>
        <pc:cxnChg chg="del mod">
          <ac:chgData name="Di Mario Simona" userId="ab1096a5-9a69-49fa-88ef-06269fd78393" providerId="ADAL" clId="{4230E46A-5D4E-40FE-9FA4-E405CD3D0DC5}" dt="2020-08-28T14:48:30.752" v="1200" actId="478"/>
          <ac:cxnSpMkLst>
            <pc:docMk/>
            <pc:sldMk cId="137950543" sldId="256"/>
            <ac:cxnSpMk id="4" creationId="{197C2BFD-B403-4D98-B38A-3BDC65A370A6}"/>
          </ac:cxnSpMkLst>
        </pc:cxnChg>
        <pc:cxnChg chg="mod">
          <ac:chgData name="Di Mario Simona" userId="ab1096a5-9a69-49fa-88ef-06269fd78393" providerId="ADAL" clId="{4230E46A-5D4E-40FE-9FA4-E405CD3D0DC5}" dt="2020-08-31T10:25:18.975" v="2532" actId="14100"/>
          <ac:cxnSpMkLst>
            <pc:docMk/>
            <pc:sldMk cId="137950543" sldId="256"/>
            <ac:cxnSpMk id="15" creationId="{77BF7689-4882-4C94-8B0F-069ABEEDBB73}"/>
          </ac:cxnSpMkLst>
        </pc:cxnChg>
        <pc:cxnChg chg="add del mod">
          <ac:chgData name="Di Mario Simona" userId="ab1096a5-9a69-49fa-88ef-06269fd78393" providerId="ADAL" clId="{4230E46A-5D4E-40FE-9FA4-E405CD3D0DC5}" dt="2020-08-31T08:36:29.308" v="2057" actId="478"/>
          <ac:cxnSpMkLst>
            <pc:docMk/>
            <pc:sldMk cId="137950543" sldId="256"/>
            <ac:cxnSpMk id="18" creationId="{9BB55074-2756-468E-B792-291524BE0415}"/>
          </ac:cxnSpMkLst>
        </pc:cxnChg>
        <pc:cxnChg chg="mod">
          <ac:chgData name="Di Mario Simona" userId="ab1096a5-9a69-49fa-88ef-06269fd78393" providerId="ADAL" clId="{4230E46A-5D4E-40FE-9FA4-E405CD3D0DC5}" dt="2020-08-31T10:32:24.165" v="2752" actId="14100"/>
          <ac:cxnSpMkLst>
            <pc:docMk/>
            <pc:sldMk cId="137950543" sldId="256"/>
            <ac:cxnSpMk id="19" creationId="{A90B1BCA-2645-4FF3-A0C1-057982F44D85}"/>
          </ac:cxnSpMkLst>
        </pc:cxnChg>
        <pc:cxnChg chg="del mod">
          <ac:chgData name="Di Mario Simona" userId="ab1096a5-9a69-49fa-88ef-06269fd78393" providerId="ADAL" clId="{4230E46A-5D4E-40FE-9FA4-E405CD3D0DC5}" dt="2020-08-31T08:36:32.250" v="2059" actId="478"/>
          <ac:cxnSpMkLst>
            <pc:docMk/>
            <pc:sldMk cId="137950543" sldId="256"/>
            <ac:cxnSpMk id="30" creationId="{990EFEEC-896A-41D5-8A8B-36082DE066C7}"/>
          </ac:cxnSpMkLst>
        </pc:cxnChg>
        <pc:cxnChg chg="del mod">
          <ac:chgData name="Di Mario Simona" userId="ab1096a5-9a69-49fa-88ef-06269fd78393" providerId="ADAL" clId="{4230E46A-5D4E-40FE-9FA4-E405CD3D0DC5}" dt="2020-08-28T14:55:09.564" v="1372" actId="478"/>
          <ac:cxnSpMkLst>
            <pc:docMk/>
            <pc:sldMk cId="137950543" sldId="256"/>
            <ac:cxnSpMk id="34" creationId="{BF834752-D0CF-4ED2-9583-E8153F2442A7}"/>
          </ac:cxnSpMkLst>
        </pc:cxnChg>
        <pc:cxnChg chg="del mod">
          <ac:chgData name="Di Mario Simona" userId="ab1096a5-9a69-49fa-88ef-06269fd78393" providerId="ADAL" clId="{4230E46A-5D4E-40FE-9FA4-E405CD3D0DC5}" dt="2020-08-28T14:47:42.489" v="1135" actId="478"/>
          <ac:cxnSpMkLst>
            <pc:docMk/>
            <pc:sldMk cId="137950543" sldId="256"/>
            <ac:cxnSpMk id="36" creationId="{82FCBD6F-7145-4D9D-8B14-960C7CB7FB07}"/>
          </ac:cxnSpMkLst>
        </pc:cxnChg>
        <pc:cxnChg chg="add mod">
          <ac:chgData name="Di Mario Simona" userId="ab1096a5-9a69-49fa-88ef-06269fd78393" providerId="ADAL" clId="{4230E46A-5D4E-40FE-9FA4-E405CD3D0DC5}" dt="2020-08-31T10:24:27.065" v="2497" actId="14100"/>
          <ac:cxnSpMkLst>
            <pc:docMk/>
            <pc:sldMk cId="137950543" sldId="256"/>
            <ac:cxnSpMk id="41" creationId="{072381F4-75D5-4328-9515-46F9D6D043EB}"/>
          </ac:cxnSpMkLst>
        </pc:cxnChg>
        <pc:cxnChg chg="del mod">
          <ac:chgData name="Di Mario Simona" userId="ab1096a5-9a69-49fa-88ef-06269fd78393" providerId="ADAL" clId="{4230E46A-5D4E-40FE-9FA4-E405CD3D0DC5}" dt="2020-08-28T14:48:32.421" v="1201" actId="478"/>
          <ac:cxnSpMkLst>
            <pc:docMk/>
            <pc:sldMk cId="137950543" sldId="256"/>
            <ac:cxnSpMk id="42" creationId="{47E2E5F3-8B44-46AB-95FB-C18CB04884DB}"/>
          </ac:cxnSpMkLst>
        </pc:cxnChg>
        <pc:cxnChg chg="del mod">
          <ac:chgData name="Di Mario Simona" userId="ab1096a5-9a69-49fa-88ef-06269fd78393" providerId="ADAL" clId="{4230E46A-5D4E-40FE-9FA4-E405CD3D0DC5}" dt="2020-08-28T14:48:18.816" v="1197" actId="478"/>
          <ac:cxnSpMkLst>
            <pc:docMk/>
            <pc:sldMk cId="137950543" sldId="256"/>
            <ac:cxnSpMk id="43" creationId="{309941E2-5C3F-476B-9A74-7851D341D70E}"/>
          </ac:cxnSpMkLst>
        </pc:cxnChg>
        <pc:cxnChg chg="del mod">
          <ac:chgData name="Di Mario Simona" userId="ab1096a5-9a69-49fa-88ef-06269fd78393" providerId="ADAL" clId="{4230E46A-5D4E-40FE-9FA4-E405CD3D0DC5}" dt="2020-08-28T14:48:20.527" v="1198" actId="478"/>
          <ac:cxnSpMkLst>
            <pc:docMk/>
            <pc:sldMk cId="137950543" sldId="256"/>
            <ac:cxnSpMk id="44" creationId="{347BCF0D-57BC-4277-AFE3-209D64F49A1B}"/>
          </ac:cxnSpMkLst>
        </pc:cxnChg>
        <pc:cxnChg chg="del mod">
          <ac:chgData name="Di Mario Simona" userId="ab1096a5-9a69-49fa-88ef-06269fd78393" providerId="ADAL" clId="{4230E46A-5D4E-40FE-9FA4-E405CD3D0DC5}" dt="2020-08-28T14:48:39.760" v="1203" actId="478"/>
          <ac:cxnSpMkLst>
            <pc:docMk/>
            <pc:sldMk cId="137950543" sldId="256"/>
            <ac:cxnSpMk id="45" creationId="{3677E64F-376D-466F-A849-2640B89F0898}"/>
          </ac:cxnSpMkLst>
        </pc:cxnChg>
        <pc:cxnChg chg="add mod">
          <ac:chgData name="Di Mario Simona" userId="ab1096a5-9a69-49fa-88ef-06269fd78393" providerId="ADAL" clId="{4230E46A-5D4E-40FE-9FA4-E405CD3D0DC5}" dt="2020-08-31T10:26:40.262" v="2584" actId="14100"/>
          <ac:cxnSpMkLst>
            <pc:docMk/>
            <pc:sldMk cId="137950543" sldId="256"/>
            <ac:cxnSpMk id="48" creationId="{BBB7776C-25CE-46AF-BD10-6EA03DE39E16}"/>
          </ac:cxnSpMkLst>
        </pc:cxnChg>
        <pc:cxnChg chg="add mod">
          <ac:chgData name="Di Mario Simona" userId="ab1096a5-9a69-49fa-88ef-06269fd78393" providerId="ADAL" clId="{4230E46A-5D4E-40FE-9FA4-E405CD3D0DC5}" dt="2020-08-31T10:26:12.632" v="2547" actId="14100"/>
          <ac:cxnSpMkLst>
            <pc:docMk/>
            <pc:sldMk cId="137950543" sldId="256"/>
            <ac:cxnSpMk id="50" creationId="{5288C4FA-F369-464B-ADFE-4F5BED107859}"/>
          </ac:cxnSpMkLst>
        </pc:cxnChg>
        <pc:cxnChg chg="add del mod">
          <ac:chgData name="Di Mario Simona" userId="ab1096a5-9a69-49fa-88ef-06269fd78393" providerId="ADAL" clId="{4230E46A-5D4E-40FE-9FA4-E405CD3D0DC5}" dt="2020-08-31T08:36:30.755" v="2058" actId="478"/>
          <ac:cxnSpMkLst>
            <pc:docMk/>
            <pc:sldMk cId="137950543" sldId="256"/>
            <ac:cxnSpMk id="54" creationId="{E8EDE035-4B64-4229-987E-C29354192D5D}"/>
          </ac:cxnSpMkLst>
        </pc:cxnChg>
        <pc:cxnChg chg="add del mod">
          <ac:chgData name="Di Mario Simona" userId="ab1096a5-9a69-49fa-88ef-06269fd78393" providerId="ADAL" clId="{4230E46A-5D4E-40FE-9FA4-E405CD3D0DC5}" dt="2020-08-31T08:37:26.618" v="2114" actId="478"/>
          <ac:cxnSpMkLst>
            <pc:docMk/>
            <pc:sldMk cId="137950543" sldId="256"/>
            <ac:cxnSpMk id="55" creationId="{94894363-7A85-4154-B554-8E7754FA2525}"/>
          </ac:cxnSpMkLst>
        </pc:cxnChg>
        <pc:cxnChg chg="add mod">
          <ac:chgData name="Di Mario Simona" userId="ab1096a5-9a69-49fa-88ef-06269fd78393" providerId="ADAL" clId="{4230E46A-5D4E-40FE-9FA4-E405CD3D0DC5}" dt="2020-08-31T10:31:59.174" v="2726" actId="1076"/>
          <ac:cxnSpMkLst>
            <pc:docMk/>
            <pc:sldMk cId="137950543" sldId="256"/>
            <ac:cxnSpMk id="70" creationId="{BF4659C5-9B7A-494E-A40D-96B638D3DA6B}"/>
          </ac:cxnSpMkLst>
        </pc:cxnChg>
        <pc:cxnChg chg="add del mod">
          <ac:chgData name="Di Mario Simona" userId="ab1096a5-9a69-49fa-88ef-06269fd78393" providerId="ADAL" clId="{4230E46A-5D4E-40FE-9FA4-E405CD3D0DC5}" dt="2020-08-28T14:47:41.727" v="1134" actId="478"/>
          <ac:cxnSpMkLst>
            <pc:docMk/>
            <pc:sldMk cId="137950543" sldId="256"/>
            <ac:cxnSpMk id="71" creationId="{C1AFF8C7-0C87-42D2-9146-BD4D20ABEFFE}"/>
          </ac:cxnSpMkLst>
        </pc:cxnChg>
        <pc:cxnChg chg="add mod">
          <ac:chgData name="Di Mario Simona" userId="ab1096a5-9a69-49fa-88ef-06269fd78393" providerId="ADAL" clId="{4230E46A-5D4E-40FE-9FA4-E405CD3D0DC5}" dt="2020-08-31T10:33:00.654" v="2771" actId="14100"/>
          <ac:cxnSpMkLst>
            <pc:docMk/>
            <pc:sldMk cId="137950543" sldId="256"/>
            <ac:cxnSpMk id="74" creationId="{866BE196-DFA1-4EBF-9841-FD1C705D459F}"/>
          </ac:cxnSpMkLst>
        </pc:cxnChg>
        <pc:cxnChg chg="add mod">
          <ac:chgData name="Di Mario Simona" userId="ab1096a5-9a69-49fa-88ef-06269fd78393" providerId="ADAL" clId="{4230E46A-5D4E-40FE-9FA4-E405CD3D0DC5}" dt="2020-08-31T10:31:59.174" v="2726" actId="1076"/>
          <ac:cxnSpMkLst>
            <pc:docMk/>
            <pc:sldMk cId="137950543" sldId="256"/>
            <ac:cxnSpMk id="78" creationId="{DD7CEF2B-CBA7-4A9E-9ECD-7963E7582189}"/>
          </ac:cxnSpMkLst>
        </pc:cxnChg>
        <pc:cxnChg chg="add del mod">
          <ac:chgData name="Di Mario Simona" userId="ab1096a5-9a69-49fa-88ef-06269fd78393" providerId="ADAL" clId="{4230E46A-5D4E-40FE-9FA4-E405CD3D0DC5}" dt="2020-08-31T08:37:36.306" v="2116" actId="478"/>
          <ac:cxnSpMkLst>
            <pc:docMk/>
            <pc:sldMk cId="137950543" sldId="256"/>
            <ac:cxnSpMk id="79" creationId="{5093F790-4081-4F7C-BA60-DCBC36A913DD}"/>
          </ac:cxnSpMkLst>
        </pc:cxnChg>
        <pc:cxnChg chg="add del mod">
          <ac:chgData name="Di Mario Simona" userId="ab1096a5-9a69-49fa-88ef-06269fd78393" providerId="ADAL" clId="{4230E46A-5D4E-40FE-9FA4-E405CD3D0DC5}" dt="2020-08-31T08:38:06.387" v="2133" actId="478"/>
          <ac:cxnSpMkLst>
            <pc:docMk/>
            <pc:sldMk cId="137950543" sldId="256"/>
            <ac:cxnSpMk id="82" creationId="{212CFB24-2609-4548-A83F-530E323A4D23}"/>
          </ac:cxnSpMkLst>
        </pc:cxnChg>
        <pc:cxnChg chg="add del mod">
          <ac:chgData name="Di Mario Simona" userId="ab1096a5-9a69-49fa-88ef-06269fd78393" providerId="ADAL" clId="{4230E46A-5D4E-40FE-9FA4-E405CD3D0DC5}" dt="2020-08-28T14:54:34.243" v="1359" actId="478"/>
          <ac:cxnSpMkLst>
            <pc:docMk/>
            <pc:sldMk cId="137950543" sldId="256"/>
            <ac:cxnSpMk id="84" creationId="{0577300D-14E3-46EB-ACFC-CBED26C9C2C9}"/>
          </ac:cxnSpMkLst>
        </pc:cxnChg>
        <pc:cxnChg chg="del mod">
          <ac:chgData name="Di Mario Simona" userId="ab1096a5-9a69-49fa-88ef-06269fd78393" providerId="ADAL" clId="{4230E46A-5D4E-40FE-9FA4-E405CD3D0DC5}" dt="2020-08-28T14:51:00.682" v="1304" actId="478"/>
          <ac:cxnSpMkLst>
            <pc:docMk/>
            <pc:sldMk cId="137950543" sldId="256"/>
            <ac:cxnSpMk id="87" creationId="{127488DF-92E9-4A91-8BC2-4B6BFB214091}"/>
          </ac:cxnSpMkLst>
        </pc:cxnChg>
        <pc:cxnChg chg="mod">
          <ac:chgData name="Di Mario Simona" userId="ab1096a5-9a69-49fa-88ef-06269fd78393" providerId="ADAL" clId="{4230E46A-5D4E-40FE-9FA4-E405CD3D0DC5}" dt="2020-08-31T10:26:23.466" v="2580" actId="1037"/>
          <ac:cxnSpMkLst>
            <pc:docMk/>
            <pc:sldMk cId="137950543" sldId="256"/>
            <ac:cxnSpMk id="97" creationId="{E0D7E59B-8B0B-4A09-A31B-A7A1074CF54E}"/>
          </ac:cxnSpMkLst>
        </pc:cxnChg>
        <pc:cxnChg chg="add mod ord">
          <ac:chgData name="Di Mario Simona" userId="ab1096a5-9a69-49fa-88ef-06269fd78393" providerId="ADAL" clId="{4230E46A-5D4E-40FE-9FA4-E405CD3D0DC5}" dt="2020-08-31T10:32:56.190" v="2763" actId="14100"/>
          <ac:cxnSpMkLst>
            <pc:docMk/>
            <pc:sldMk cId="137950543" sldId="256"/>
            <ac:cxnSpMk id="98" creationId="{0968E04F-1196-4D0C-98DA-D9794CC4BDA3}"/>
          </ac:cxnSpMkLst>
        </pc:cxnChg>
        <pc:cxnChg chg="del mod">
          <ac:chgData name="Di Mario Simona" userId="ab1096a5-9a69-49fa-88ef-06269fd78393" providerId="ADAL" clId="{4230E46A-5D4E-40FE-9FA4-E405CD3D0DC5}" dt="2020-08-28T14:32:34.289" v="400" actId="478"/>
          <ac:cxnSpMkLst>
            <pc:docMk/>
            <pc:sldMk cId="137950543" sldId="256"/>
            <ac:cxnSpMk id="99" creationId="{838B7AAA-780B-453C-B0F2-1FB6603AC815}"/>
          </ac:cxnSpMkLst>
        </pc:cxnChg>
        <pc:cxnChg chg="mod">
          <ac:chgData name="Di Mario Simona" userId="ab1096a5-9a69-49fa-88ef-06269fd78393" providerId="ADAL" clId="{4230E46A-5D4E-40FE-9FA4-E405CD3D0DC5}" dt="2020-08-31T10:25:31.202" v="2541" actId="1038"/>
          <ac:cxnSpMkLst>
            <pc:docMk/>
            <pc:sldMk cId="137950543" sldId="256"/>
            <ac:cxnSpMk id="103" creationId="{3EFFA98A-64D9-4986-A94A-819FC1E545FB}"/>
          </ac:cxnSpMkLst>
        </pc:cxnChg>
        <pc:cxnChg chg="del">
          <ac:chgData name="Di Mario Simona" userId="ab1096a5-9a69-49fa-88ef-06269fd78393" providerId="ADAL" clId="{4230E46A-5D4E-40FE-9FA4-E405CD3D0DC5}" dt="2020-08-28T14:34:09.617" v="465" actId="478"/>
          <ac:cxnSpMkLst>
            <pc:docMk/>
            <pc:sldMk cId="137950543" sldId="256"/>
            <ac:cxnSpMk id="105" creationId="{809D808B-F921-4320-AAC1-F7EBE772951F}"/>
          </ac:cxnSpMkLst>
        </pc:cxnChg>
        <pc:cxnChg chg="mod">
          <ac:chgData name="Di Mario Simona" userId="ab1096a5-9a69-49fa-88ef-06269fd78393" providerId="ADAL" clId="{4230E46A-5D4E-40FE-9FA4-E405CD3D0DC5}" dt="2020-08-31T10:28:24.375" v="2624" actId="1076"/>
          <ac:cxnSpMkLst>
            <pc:docMk/>
            <pc:sldMk cId="137950543" sldId="256"/>
            <ac:cxnSpMk id="108" creationId="{818AF65F-D5F4-416A-BD33-66D1BDB6EF07}"/>
          </ac:cxnSpMkLst>
        </pc:cxnChg>
        <pc:cxnChg chg="del">
          <ac:chgData name="Di Mario Simona" userId="ab1096a5-9a69-49fa-88ef-06269fd78393" providerId="ADAL" clId="{4230E46A-5D4E-40FE-9FA4-E405CD3D0DC5}" dt="2020-08-28T14:34:12.225" v="466" actId="478"/>
          <ac:cxnSpMkLst>
            <pc:docMk/>
            <pc:sldMk cId="137950543" sldId="256"/>
            <ac:cxnSpMk id="109" creationId="{B4066F29-34FA-40B4-8D60-CFC9AE396E28}"/>
          </ac:cxnSpMkLst>
        </pc:cxnChg>
      </pc:sldChg>
      <pc:sldMasterChg chg="modSp modSldLayout">
        <pc:chgData name="Di Mario Simona" userId="ab1096a5-9a69-49fa-88ef-06269fd78393" providerId="ADAL" clId="{4230E46A-5D4E-40FE-9FA4-E405CD3D0DC5}" dt="2020-08-31T10:15:27.205" v="2272"/>
        <pc:sldMasterMkLst>
          <pc:docMk/>
          <pc:sldMasterMk cId="1096981233" sldId="2147483660"/>
        </pc:sldMasterMkLst>
        <pc:spChg chg="mod">
          <ac:chgData name="Di Mario Simona" userId="ab1096a5-9a69-49fa-88ef-06269fd78393" providerId="ADAL" clId="{4230E46A-5D4E-40FE-9FA4-E405CD3D0DC5}" dt="2020-08-31T10:15:27.205" v="2272"/>
          <ac:spMkLst>
            <pc:docMk/>
            <pc:sldMasterMk cId="1096981233" sldId="2147483660"/>
            <ac:spMk id="2" creationId="{00000000-0000-0000-0000-000000000000}"/>
          </ac:spMkLst>
        </pc:spChg>
        <pc:spChg chg="mod">
          <ac:chgData name="Di Mario Simona" userId="ab1096a5-9a69-49fa-88ef-06269fd78393" providerId="ADAL" clId="{4230E46A-5D4E-40FE-9FA4-E405CD3D0DC5}" dt="2020-08-31T10:15:27.205" v="2272"/>
          <ac:spMkLst>
            <pc:docMk/>
            <pc:sldMasterMk cId="1096981233" sldId="2147483660"/>
            <ac:spMk id="3" creationId="{00000000-0000-0000-0000-000000000000}"/>
          </ac:spMkLst>
        </pc:spChg>
        <pc:spChg chg="mod">
          <ac:chgData name="Di Mario Simona" userId="ab1096a5-9a69-49fa-88ef-06269fd78393" providerId="ADAL" clId="{4230E46A-5D4E-40FE-9FA4-E405CD3D0DC5}" dt="2020-08-31T10:15:27.205" v="2272"/>
          <ac:spMkLst>
            <pc:docMk/>
            <pc:sldMasterMk cId="1096981233" sldId="2147483660"/>
            <ac:spMk id="4" creationId="{00000000-0000-0000-0000-000000000000}"/>
          </ac:spMkLst>
        </pc:spChg>
        <pc:spChg chg="mod">
          <ac:chgData name="Di Mario Simona" userId="ab1096a5-9a69-49fa-88ef-06269fd78393" providerId="ADAL" clId="{4230E46A-5D4E-40FE-9FA4-E405CD3D0DC5}" dt="2020-08-31T10:15:27.205" v="2272"/>
          <ac:spMkLst>
            <pc:docMk/>
            <pc:sldMasterMk cId="1096981233" sldId="2147483660"/>
            <ac:spMk id="5" creationId="{00000000-0000-0000-0000-000000000000}"/>
          </ac:spMkLst>
        </pc:spChg>
        <pc:spChg chg="mod">
          <ac:chgData name="Di Mario Simona" userId="ab1096a5-9a69-49fa-88ef-06269fd78393" providerId="ADAL" clId="{4230E46A-5D4E-40FE-9FA4-E405CD3D0DC5}" dt="2020-08-31T10:15:27.205" v="2272"/>
          <ac:spMkLst>
            <pc:docMk/>
            <pc:sldMasterMk cId="1096981233" sldId="2147483660"/>
            <ac:spMk id="6" creationId="{00000000-0000-0000-0000-000000000000}"/>
          </ac:spMkLst>
        </pc:spChg>
        <pc:sldLayoutChg chg="modSp">
          <pc:chgData name="Di Mario Simona" userId="ab1096a5-9a69-49fa-88ef-06269fd78393" providerId="ADAL" clId="{4230E46A-5D4E-40FE-9FA4-E405CD3D0DC5}" dt="2020-08-31T10:15:27.205" v="2272"/>
          <pc:sldLayoutMkLst>
            <pc:docMk/>
            <pc:sldMasterMk cId="1096981233" sldId="2147483660"/>
            <pc:sldLayoutMk cId="983316925" sldId="2147483661"/>
          </pc:sldLayoutMkLst>
          <pc:spChg chg="mod">
            <ac:chgData name="Di Mario Simona" userId="ab1096a5-9a69-49fa-88ef-06269fd78393" providerId="ADAL" clId="{4230E46A-5D4E-40FE-9FA4-E405CD3D0DC5}" dt="2020-08-31T10:15:27.205" v="2272"/>
            <ac:spMkLst>
              <pc:docMk/>
              <pc:sldMasterMk cId="1096981233" sldId="2147483660"/>
              <pc:sldLayoutMk cId="983316925" sldId="2147483661"/>
              <ac:spMk id="2" creationId="{00000000-0000-0000-0000-000000000000}"/>
            </ac:spMkLst>
          </pc:spChg>
          <pc:spChg chg="mod">
            <ac:chgData name="Di Mario Simona" userId="ab1096a5-9a69-49fa-88ef-06269fd78393" providerId="ADAL" clId="{4230E46A-5D4E-40FE-9FA4-E405CD3D0DC5}" dt="2020-08-31T10:15:27.205" v="2272"/>
            <ac:spMkLst>
              <pc:docMk/>
              <pc:sldMasterMk cId="1096981233" sldId="2147483660"/>
              <pc:sldLayoutMk cId="983316925" sldId="2147483661"/>
              <ac:spMk id="3" creationId="{00000000-0000-0000-0000-000000000000}"/>
            </ac:spMkLst>
          </pc:spChg>
        </pc:sldLayoutChg>
        <pc:sldLayoutChg chg="modSp">
          <pc:chgData name="Di Mario Simona" userId="ab1096a5-9a69-49fa-88ef-06269fd78393" providerId="ADAL" clId="{4230E46A-5D4E-40FE-9FA4-E405CD3D0DC5}" dt="2020-08-31T10:15:27.205" v="2272"/>
          <pc:sldLayoutMkLst>
            <pc:docMk/>
            <pc:sldMasterMk cId="1096981233" sldId="2147483660"/>
            <pc:sldLayoutMk cId="1008275969" sldId="2147483663"/>
          </pc:sldLayoutMkLst>
          <pc:spChg chg="mod">
            <ac:chgData name="Di Mario Simona" userId="ab1096a5-9a69-49fa-88ef-06269fd78393" providerId="ADAL" clId="{4230E46A-5D4E-40FE-9FA4-E405CD3D0DC5}" dt="2020-08-31T10:15:27.205" v="2272"/>
            <ac:spMkLst>
              <pc:docMk/>
              <pc:sldMasterMk cId="1096981233" sldId="2147483660"/>
              <pc:sldLayoutMk cId="1008275969" sldId="2147483663"/>
              <ac:spMk id="2" creationId="{00000000-0000-0000-0000-000000000000}"/>
            </ac:spMkLst>
          </pc:spChg>
          <pc:spChg chg="mod">
            <ac:chgData name="Di Mario Simona" userId="ab1096a5-9a69-49fa-88ef-06269fd78393" providerId="ADAL" clId="{4230E46A-5D4E-40FE-9FA4-E405CD3D0DC5}" dt="2020-08-31T10:15:27.205" v="2272"/>
            <ac:spMkLst>
              <pc:docMk/>
              <pc:sldMasterMk cId="1096981233" sldId="2147483660"/>
              <pc:sldLayoutMk cId="1008275969" sldId="2147483663"/>
              <ac:spMk id="3" creationId="{00000000-0000-0000-0000-000000000000}"/>
            </ac:spMkLst>
          </pc:spChg>
        </pc:sldLayoutChg>
        <pc:sldLayoutChg chg="modSp">
          <pc:chgData name="Di Mario Simona" userId="ab1096a5-9a69-49fa-88ef-06269fd78393" providerId="ADAL" clId="{4230E46A-5D4E-40FE-9FA4-E405CD3D0DC5}" dt="2020-08-31T10:15:27.205" v="2272"/>
          <pc:sldLayoutMkLst>
            <pc:docMk/>
            <pc:sldMasterMk cId="1096981233" sldId="2147483660"/>
            <pc:sldLayoutMk cId="931312999" sldId="2147483664"/>
          </pc:sldLayoutMkLst>
          <pc:spChg chg="mod">
            <ac:chgData name="Di Mario Simona" userId="ab1096a5-9a69-49fa-88ef-06269fd78393" providerId="ADAL" clId="{4230E46A-5D4E-40FE-9FA4-E405CD3D0DC5}" dt="2020-08-31T10:15:27.205" v="2272"/>
            <ac:spMkLst>
              <pc:docMk/>
              <pc:sldMasterMk cId="1096981233" sldId="2147483660"/>
              <pc:sldLayoutMk cId="931312999" sldId="2147483664"/>
              <ac:spMk id="3" creationId="{00000000-0000-0000-0000-000000000000}"/>
            </ac:spMkLst>
          </pc:spChg>
          <pc:spChg chg="mod">
            <ac:chgData name="Di Mario Simona" userId="ab1096a5-9a69-49fa-88ef-06269fd78393" providerId="ADAL" clId="{4230E46A-5D4E-40FE-9FA4-E405CD3D0DC5}" dt="2020-08-31T10:15:27.205" v="2272"/>
            <ac:spMkLst>
              <pc:docMk/>
              <pc:sldMasterMk cId="1096981233" sldId="2147483660"/>
              <pc:sldLayoutMk cId="931312999" sldId="2147483664"/>
              <ac:spMk id="4" creationId="{00000000-0000-0000-0000-000000000000}"/>
            </ac:spMkLst>
          </pc:spChg>
        </pc:sldLayoutChg>
        <pc:sldLayoutChg chg="modSp">
          <pc:chgData name="Di Mario Simona" userId="ab1096a5-9a69-49fa-88ef-06269fd78393" providerId="ADAL" clId="{4230E46A-5D4E-40FE-9FA4-E405CD3D0DC5}" dt="2020-08-31T10:15:27.205" v="2272"/>
          <pc:sldLayoutMkLst>
            <pc:docMk/>
            <pc:sldMasterMk cId="1096981233" sldId="2147483660"/>
            <pc:sldLayoutMk cId="1133109228" sldId="2147483665"/>
          </pc:sldLayoutMkLst>
          <pc:spChg chg="mod">
            <ac:chgData name="Di Mario Simona" userId="ab1096a5-9a69-49fa-88ef-06269fd78393" providerId="ADAL" clId="{4230E46A-5D4E-40FE-9FA4-E405CD3D0DC5}" dt="2020-08-31T10:15:27.205" v="2272"/>
            <ac:spMkLst>
              <pc:docMk/>
              <pc:sldMasterMk cId="1096981233" sldId="2147483660"/>
              <pc:sldLayoutMk cId="1133109228" sldId="2147483665"/>
              <ac:spMk id="2" creationId="{00000000-0000-0000-0000-000000000000}"/>
            </ac:spMkLst>
          </pc:spChg>
          <pc:spChg chg="mod">
            <ac:chgData name="Di Mario Simona" userId="ab1096a5-9a69-49fa-88ef-06269fd78393" providerId="ADAL" clId="{4230E46A-5D4E-40FE-9FA4-E405CD3D0DC5}" dt="2020-08-31T10:15:27.205" v="2272"/>
            <ac:spMkLst>
              <pc:docMk/>
              <pc:sldMasterMk cId="1096981233" sldId="2147483660"/>
              <pc:sldLayoutMk cId="1133109228" sldId="2147483665"/>
              <ac:spMk id="3" creationId="{00000000-0000-0000-0000-000000000000}"/>
            </ac:spMkLst>
          </pc:spChg>
          <pc:spChg chg="mod">
            <ac:chgData name="Di Mario Simona" userId="ab1096a5-9a69-49fa-88ef-06269fd78393" providerId="ADAL" clId="{4230E46A-5D4E-40FE-9FA4-E405CD3D0DC5}" dt="2020-08-31T10:15:27.205" v="2272"/>
            <ac:spMkLst>
              <pc:docMk/>
              <pc:sldMasterMk cId="1096981233" sldId="2147483660"/>
              <pc:sldLayoutMk cId="1133109228" sldId="2147483665"/>
              <ac:spMk id="4" creationId="{00000000-0000-0000-0000-000000000000}"/>
            </ac:spMkLst>
          </pc:spChg>
          <pc:spChg chg="mod">
            <ac:chgData name="Di Mario Simona" userId="ab1096a5-9a69-49fa-88ef-06269fd78393" providerId="ADAL" clId="{4230E46A-5D4E-40FE-9FA4-E405CD3D0DC5}" dt="2020-08-31T10:15:27.205" v="2272"/>
            <ac:spMkLst>
              <pc:docMk/>
              <pc:sldMasterMk cId="1096981233" sldId="2147483660"/>
              <pc:sldLayoutMk cId="1133109228" sldId="2147483665"/>
              <ac:spMk id="5" creationId="{00000000-0000-0000-0000-000000000000}"/>
            </ac:spMkLst>
          </pc:spChg>
          <pc:spChg chg="mod">
            <ac:chgData name="Di Mario Simona" userId="ab1096a5-9a69-49fa-88ef-06269fd78393" providerId="ADAL" clId="{4230E46A-5D4E-40FE-9FA4-E405CD3D0DC5}" dt="2020-08-31T10:15:27.205" v="2272"/>
            <ac:spMkLst>
              <pc:docMk/>
              <pc:sldMasterMk cId="1096981233" sldId="2147483660"/>
              <pc:sldLayoutMk cId="1133109228" sldId="2147483665"/>
              <ac:spMk id="6" creationId="{00000000-0000-0000-0000-000000000000}"/>
            </ac:spMkLst>
          </pc:spChg>
        </pc:sldLayoutChg>
        <pc:sldLayoutChg chg="modSp">
          <pc:chgData name="Di Mario Simona" userId="ab1096a5-9a69-49fa-88ef-06269fd78393" providerId="ADAL" clId="{4230E46A-5D4E-40FE-9FA4-E405CD3D0DC5}" dt="2020-08-31T10:15:27.205" v="2272"/>
          <pc:sldLayoutMkLst>
            <pc:docMk/>
            <pc:sldMasterMk cId="1096981233" sldId="2147483660"/>
            <pc:sldLayoutMk cId="425950399" sldId="2147483668"/>
          </pc:sldLayoutMkLst>
          <pc:spChg chg="mod">
            <ac:chgData name="Di Mario Simona" userId="ab1096a5-9a69-49fa-88ef-06269fd78393" providerId="ADAL" clId="{4230E46A-5D4E-40FE-9FA4-E405CD3D0DC5}" dt="2020-08-31T10:15:27.205" v="2272"/>
            <ac:spMkLst>
              <pc:docMk/>
              <pc:sldMasterMk cId="1096981233" sldId="2147483660"/>
              <pc:sldLayoutMk cId="425950399" sldId="2147483668"/>
              <ac:spMk id="2" creationId="{00000000-0000-0000-0000-000000000000}"/>
            </ac:spMkLst>
          </pc:spChg>
          <pc:spChg chg="mod">
            <ac:chgData name="Di Mario Simona" userId="ab1096a5-9a69-49fa-88ef-06269fd78393" providerId="ADAL" clId="{4230E46A-5D4E-40FE-9FA4-E405CD3D0DC5}" dt="2020-08-31T10:15:27.205" v="2272"/>
            <ac:spMkLst>
              <pc:docMk/>
              <pc:sldMasterMk cId="1096981233" sldId="2147483660"/>
              <pc:sldLayoutMk cId="425950399" sldId="2147483668"/>
              <ac:spMk id="3" creationId="{00000000-0000-0000-0000-000000000000}"/>
            </ac:spMkLst>
          </pc:spChg>
          <pc:spChg chg="mod">
            <ac:chgData name="Di Mario Simona" userId="ab1096a5-9a69-49fa-88ef-06269fd78393" providerId="ADAL" clId="{4230E46A-5D4E-40FE-9FA4-E405CD3D0DC5}" dt="2020-08-31T10:15:27.205" v="2272"/>
            <ac:spMkLst>
              <pc:docMk/>
              <pc:sldMasterMk cId="1096981233" sldId="2147483660"/>
              <pc:sldLayoutMk cId="425950399" sldId="2147483668"/>
              <ac:spMk id="4" creationId="{00000000-0000-0000-0000-000000000000}"/>
            </ac:spMkLst>
          </pc:spChg>
        </pc:sldLayoutChg>
        <pc:sldLayoutChg chg="modSp">
          <pc:chgData name="Di Mario Simona" userId="ab1096a5-9a69-49fa-88ef-06269fd78393" providerId="ADAL" clId="{4230E46A-5D4E-40FE-9FA4-E405CD3D0DC5}" dt="2020-08-31T10:15:27.205" v="2272"/>
          <pc:sldLayoutMkLst>
            <pc:docMk/>
            <pc:sldMasterMk cId="1096981233" sldId="2147483660"/>
            <pc:sldLayoutMk cId="3360958086" sldId="2147483669"/>
          </pc:sldLayoutMkLst>
          <pc:spChg chg="mod">
            <ac:chgData name="Di Mario Simona" userId="ab1096a5-9a69-49fa-88ef-06269fd78393" providerId="ADAL" clId="{4230E46A-5D4E-40FE-9FA4-E405CD3D0DC5}" dt="2020-08-31T10:15:27.205" v="2272"/>
            <ac:spMkLst>
              <pc:docMk/>
              <pc:sldMasterMk cId="1096981233" sldId="2147483660"/>
              <pc:sldLayoutMk cId="3360958086" sldId="2147483669"/>
              <ac:spMk id="2" creationId="{00000000-0000-0000-0000-000000000000}"/>
            </ac:spMkLst>
          </pc:spChg>
          <pc:spChg chg="mod">
            <ac:chgData name="Di Mario Simona" userId="ab1096a5-9a69-49fa-88ef-06269fd78393" providerId="ADAL" clId="{4230E46A-5D4E-40FE-9FA4-E405CD3D0DC5}" dt="2020-08-31T10:15:27.205" v="2272"/>
            <ac:spMkLst>
              <pc:docMk/>
              <pc:sldMasterMk cId="1096981233" sldId="2147483660"/>
              <pc:sldLayoutMk cId="3360958086" sldId="2147483669"/>
              <ac:spMk id="3" creationId="{00000000-0000-0000-0000-000000000000}"/>
            </ac:spMkLst>
          </pc:spChg>
          <pc:spChg chg="mod">
            <ac:chgData name="Di Mario Simona" userId="ab1096a5-9a69-49fa-88ef-06269fd78393" providerId="ADAL" clId="{4230E46A-5D4E-40FE-9FA4-E405CD3D0DC5}" dt="2020-08-31T10:15:27.205" v="2272"/>
            <ac:spMkLst>
              <pc:docMk/>
              <pc:sldMasterMk cId="1096981233" sldId="2147483660"/>
              <pc:sldLayoutMk cId="3360958086" sldId="2147483669"/>
              <ac:spMk id="4" creationId="{00000000-0000-0000-0000-000000000000}"/>
            </ac:spMkLst>
          </pc:spChg>
        </pc:sldLayoutChg>
        <pc:sldLayoutChg chg="modSp">
          <pc:chgData name="Di Mario Simona" userId="ab1096a5-9a69-49fa-88ef-06269fd78393" providerId="ADAL" clId="{4230E46A-5D4E-40FE-9FA4-E405CD3D0DC5}" dt="2020-08-31T10:15:27.205" v="2272"/>
          <pc:sldLayoutMkLst>
            <pc:docMk/>
            <pc:sldMasterMk cId="1096981233" sldId="2147483660"/>
            <pc:sldLayoutMk cId="4134428247" sldId="2147483671"/>
          </pc:sldLayoutMkLst>
          <pc:spChg chg="mod">
            <ac:chgData name="Di Mario Simona" userId="ab1096a5-9a69-49fa-88ef-06269fd78393" providerId="ADAL" clId="{4230E46A-5D4E-40FE-9FA4-E405CD3D0DC5}" dt="2020-08-31T10:15:27.205" v="2272"/>
            <ac:spMkLst>
              <pc:docMk/>
              <pc:sldMasterMk cId="1096981233" sldId="2147483660"/>
              <pc:sldLayoutMk cId="4134428247" sldId="2147483671"/>
              <ac:spMk id="2" creationId="{00000000-0000-0000-0000-000000000000}"/>
            </ac:spMkLst>
          </pc:spChg>
          <pc:spChg chg="mod">
            <ac:chgData name="Di Mario Simona" userId="ab1096a5-9a69-49fa-88ef-06269fd78393" providerId="ADAL" clId="{4230E46A-5D4E-40FE-9FA4-E405CD3D0DC5}" dt="2020-08-31T10:15:27.205" v="2272"/>
            <ac:spMkLst>
              <pc:docMk/>
              <pc:sldMasterMk cId="1096981233" sldId="2147483660"/>
              <pc:sldLayoutMk cId="4134428247" sldId="2147483671"/>
              <ac:spMk id="3" creationId="{00000000-0000-0000-0000-000000000000}"/>
            </ac:spMkLst>
          </pc:spChg>
        </pc:sldLayoutChg>
      </pc:sldMasterChg>
    </pc:docChg>
  </pc:docChgLst>
  <pc:docChgLst>
    <pc:chgData name="Di Mario Simona" userId="ab1096a5-9a69-49fa-88ef-06269fd78393" providerId="ADAL" clId="{A84ED30B-D091-4270-9C73-CFC3F052BCC7}"/>
    <pc:docChg chg="modSld">
      <pc:chgData name="Di Mario Simona" userId="ab1096a5-9a69-49fa-88ef-06269fd78393" providerId="ADAL" clId="{A84ED30B-D091-4270-9C73-CFC3F052BCC7}" dt="2020-09-01T15:59:10.418" v="231" actId="1076"/>
      <pc:docMkLst>
        <pc:docMk/>
      </pc:docMkLst>
      <pc:sldChg chg="addSp modSp mod">
        <pc:chgData name="Di Mario Simona" userId="ab1096a5-9a69-49fa-88ef-06269fd78393" providerId="ADAL" clId="{A84ED30B-D091-4270-9C73-CFC3F052BCC7}" dt="2020-09-01T15:59:10.418" v="231" actId="1076"/>
        <pc:sldMkLst>
          <pc:docMk/>
          <pc:sldMk cId="137950543" sldId="256"/>
        </pc:sldMkLst>
        <pc:spChg chg="mod">
          <ac:chgData name="Di Mario Simona" userId="ab1096a5-9a69-49fa-88ef-06269fd78393" providerId="ADAL" clId="{A84ED30B-D091-4270-9C73-CFC3F052BCC7}" dt="2020-09-01T15:56:52.982" v="160" actId="1036"/>
          <ac:spMkLst>
            <pc:docMk/>
            <pc:sldMk cId="137950543" sldId="256"/>
            <ac:spMk id="2" creationId="{ACC46706-8325-4ECD-A579-220970499080}"/>
          </ac:spMkLst>
        </pc:spChg>
        <pc:spChg chg="mod">
          <ac:chgData name="Di Mario Simona" userId="ab1096a5-9a69-49fa-88ef-06269fd78393" providerId="ADAL" clId="{A84ED30B-D091-4270-9C73-CFC3F052BCC7}" dt="2020-09-01T15:56:52.982" v="160" actId="1036"/>
          <ac:spMkLst>
            <pc:docMk/>
            <pc:sldMk cId="137950543" sldId="256"/>
            <ac:spMk id="4" creationId="{603DB352-DEA0-4985-A4DA-0D64EFB642A0}"/>
          </ac:spMkLst>
        </pc:spChg>
        <pc:spChg chg="mod">
          <ac:chgData name="Di Mario Simona" userId="ab1096a5-9a69-49fa-88ef-06269fd78393" providerId="ADAL" clId="{A84ED30B-D091-4270-9C73-CFC3F052BCC7}" dt="2020-09-01T13:08:23.107" v="119" actId="20577"/>
          <ac:spMkLst>
            <pc:docMk/>
            <pc:sldMk cId="137950543" sldId="256"/>
            <ac:spMk id="6" creationId="{03C569E9-58D7-4D6D-8FF3-945AFC1407A0}"/>
          </ac:spMkLst>
        </pc:spChg>
        <pc:spChg chg="mod">
          <ac:chgData name="Di Mario Simona" userId="ab1096a5-9a69-49fa-88ef-06269fd78393" providerId="ADAL" clId="{A84ED30B-D091-4270-9C73-CFC3F052BCC7}" dt="2020-08-31T13:59:14.192" v="83" actId="20577"/>
          <ac:spMkLst>
            <pc:docMk/>
            <pc:sldMk cId="137950543" sldId="256"/>
            <ac:spMk id="7" creationId="{C5BD9296-9DDA-404D-BB7A-30A09A90375E}"/>
          </ac:spMkLst>
        </pc:spChg>
        <pc:spChg chg="mod">
          <ac:chgData name="Di Mario Simona" userId="ab1096a5-9a69-49fa-88ef-06269fd78393" providerId="ADAL" clId="{A84ED30B-D091-4270-9C73-CFC3F052BCC7}" dt="2020-09-01T15:56:52.982" v="160" actId="1036"/>
          <ac:spMkLst>
            <pc:docMk/>
            <pc:sldMk cId="137950543" sldId="256"/>
            <ac:spMk id="9" creationId="{541EE72D-80E6-426E-BD3B-4FB14EB9E24B}"/>
          </ac:spMkLst>
        </pc:spChg>
        <pc:spChg chg="mod">
          <ac:chgData name="Di Mario Simona" userId="ab1096a5-9a69-49fa-88ef-06269fd78393" providerId="ADAL" clId="{A84ED30B-D091-4270-9C73-CFC3F052BCC7}" dt="2020-09-01T15:56:52.982" v="160" actId="1036"/>
          <ac:spMkLst>
            <pc:docMk/>
            <pc:sldMk cId="137950543" sldId="256"/>
            <ac:spMk id="12" creationId="{AAB85DBB-5CBA-40BB-AC95-8199D662C189}"/>
          </ac:spMkLst>
        </pc:spChg>
        <pc:spChg chg="mod">
          <ac:chgData name="Di Mario Simona" userId="ab1096a5-9a69-49fa-88ef-06269fd78393" providerId="ADAL" clId="{A84ED30B-D091-4270-9C73-CFC3F052BCC7}" dt="2020-09-01T15:56:52.982" v="160" actId="1036"/>
          <ac:spMkLst>
            <pc:docMk/>
            <pc:sldMk cId="137950543" sldId="256"/>
            <ac:spMk id="28" creationId="{0A57B941-5F4E-489A-9141-1061916285F4}"/>
          </ac:spMkLst>
        </pc:spChg>
        <pc:spChg chg="mod">
          <ac:chgData name="Di Mario Simona" userId="ab1096a5-9a69-49fa-88ef-06269fd78393" providerId="ADAL" clId="{A84ED30B-D091-4270-9C73-CFC3F052BCC7}" dt="2020-09-01T15:56:52.982" v="160" actId="1036"/>
          <ac:spMkLst>
            <pc:docMk/>
            <pc:sldMk cId="137950543" sldId="256"/>
            <ac:spMk id="29" creationId="{9226A35E-8863-4FA9-959C-8303C159D127}"/>
          </ac:spMkLst>
        </pc:spChg>
        <pc:spChg chg="mod">
          <ac:chgData name="Di Mario Simona" userId="ab1096a5-9a69-49fa-88ef-06269fd78393" providerId="ADAL" clId="{A84ED30B-D091-4270-9C73-CFC3F052BCC7}" dt="2020-09-01T13:00:24.082" v="98" actId="20577"/>
          <ac:spMkLst>
            <pc:docMk/>
            <pc:sldMk cId="137950543" sldId="256"/>
            <ac:spMk id="32" creationId="{492CC511-4590-492B-9339-3AA9A741604A}"/>
          </ac:spMkLst>
        </pc:spChg>
        <pc:spChg chg="mod">
          <ac:chgData name="Di Mario Simona" userId="ab1096a5-9a69-49fa-88ef-06269fd78393" providerId="ADAL" clId="{A84ED30B-D091-4270-9C73-CFC3F052BCC7}" dt="2020-09-01T15:57:33.093" v="191" actId="554"/>
          <ac:spMkLst>
            <pc:docMk/>
            <pc:sldMk cId="137950543" sldId="256"/>
            <ac:spMk id="33" creationId="{B76A8612-1747-479D-ACFB-9B4D8F0E7C38}"/>
          </ac:spMkLst>
        </pc:spChg>
        <pc:spChg chg="mod">
          <ac:chgData name="Di Mario Simona" userId="ab1096a5-9a69-49fa-88ef-06269fd78393" providerId="ADAL" clId="{A84ED30B-D091-4270-9C73-CFC3F052BCC7}" dt="2020-09-01T15:57:43.850" v="193" actId="1076"/>
          <ac:spMkLst>
            <pc:docMk/>
            <pc:sldMk cId="137950543" sldId="256"/>
            <ac:spMk id="36" creationId="{076AE7C7-ADD3-4294-B772-5849FA6C232A}"/>
          </ac:spMkLst>
        </pc:spChg>
        <pc:spChg chg="mod">
          <ac:chgData name="Di Mario Simona" userId="ab1096a5-9a69-49fa-88ef-06269fd78393" providerId="ADAL" clId="{A84ED30B-D091-4270-9C73-CFC3F052BCC7}" dt="2020-09-01T13:00:41.010" v="110" actId="20577"/>
          <ac:spMkLst>
            <pc:docMk/>
            <pc:sldMk cId="137950543" sldId="256"/>
            <ac:spMk id="37" creationId="{5C6C90E7-FA74-478E-B64D-0283FF04A0B6}"/>
          </ac:spMkLst>
        </pc:spChg>
        <pc:spChg chg="mod">
          <ac:chgData name="Di Mario Simona" userId="ab1096a5-9a69-49fa-88ef-06269fd78393" providerId="ADAL" clId="{A84ED30B-D091-4270-9C73-CFC3F052BCC7}" dt="2020-08-31T13:58:45.417" v="64" actId="14100"/>
          <ac:spMkLst>
            <pc:docMk/>
            <pc:sldMk cId="137950543" sldId="256"/>
            <ac:spMk id="38" creationId="{AC4E9C61-904D-46C4-B0C1-4858BAA072CD}"/>
          </ac:spMkLst>
        </pc:spChg>
        <pc:spChg chg="mod">
          <ac:chgData name="Di Mario Simona" userId="ab1096a5-9a69-49fa-88ef-06269fd78393" providerId="ADAL" clId="{A84ED30B-D091-4270-9C73-CFC3F052BCC7}" dt="2020-09-01T15:57:58.718" v="196" actId="1076"/>
          <ac:spMkLst>
            <pc:docMk/>
            <pc:sldMk cId="137950543" sldId="256"/>
            <ac:spMk id="39" creationId="{D55280FA-F762-48A0-8DFA-E86E963C941B}"/>
          </ac:spMkLst>
        </pc:spChg>
        <pc:spChg chg="mod">
          <ac:chgData name="Di Mario Simona" userId="ab1096a5-9a69-49fa-88ef-06269fd78393" providerId="ADAL" clId="{A84ED30B-D091-4270-9C73-CFC3F052BCC7}" dt="2020-09-01T15:56:52.982" v="160" actId="1036"/>
          <ac:spMkLst>
            <pc:docMk/>
            <pc:sldMk cId="137950543" sldId="256"/>
            <ac:spMk id="40" creationId="{9EA702F7-C6EB-40E7-8840-6BF126E34C52}"/>
          </ac:spMkLst>
        </pc:spChg>
        <pc:spChg chg="mod">
          <ac:chgData name="Di Mario Simona" userId="ab1096a5-9a69-49fa-88ef-06269fd78393" providerId="ADAL" clId="{A84ED30B-D091-4270-9C73-CFC3F052BCC7}" dt="2020-09-01T15:56:52.982" v="160" actId="1036"/>
          <ac:spMkLst>
            <pc:docMk/>
            <pc:sldMk cId="137950543" sldId="256"/>
            <ac:spMk id="42" creationId="{DE8FE83F-06A0-4807-99F0-BBC8665D583B}"/>
          </ac:spMkLst>
        </pc:spChg>
        <pc:spChg chg="mod">
          <ac:chgData name="Di Mario Simona" userId="ab1096a5-9a69-49fa-88ef-06269fd78393" providerId="ADAL" clId="{A84ED30B-D091-4270-9C73-CFC3F052BCC7}" dt="2020-08-31T13:59:44.939" v="84" actId="555"/>
          <ac:spMkLst>
            <pc:docMk/>
            <pc:sldMk cId="137950543" sldId="256"/>
            <ac:spMk id="49" creationId="{F42C62BD-B71B-45A0-8023-C05ADFEEC4E9}"/>
          </ac:spMkLst>
        </pc:spChg>
        <pc:spChg chg="mod">
          <ac:chgData name="Di Mario Simona" userId="ab1096a5-9a69-49fa-88ef-06269fd78393" providerId="ADAL" clId="{A84ED30B-D091-4270-9C73-CFC3F052BCC7}" dt="2020-08-31T14:05:49.180" v="91" actId="20577"/>
          <ac:spMkLst>
            <pc:docMk/>
            <pc:sldMk cId="137950543" sldId="256"/>
            <ac:spMk id="80" creationId="{42345E84-9A11-4D23-93B8-5B9580F4EBCF}"/>
          </ac:spMkLst>
        </pc:spChg>
        <pc:spChg chg="mod">
          <ac:chgData name="Di Mario Simona" userId="ab1096a5-9a69-49fa-88ef-06269fd78393" providerId="ADAL" clId="{A84ED30B-D091-4270-9C73-CFC3F052BCC7}" dt="2020-09-01T15:57:33.093" v="191" actId="554"/>
          <ac:spMkLst>
            <pc:docMk/>
            <pc:sldMk cId="137950543" sldId="256"/>
            <ac:spMk id="81" creationId="{920349AD-1F8B-4B45-8F7B-2663D0E52AE2}"/>
          </ac:spMkLst>
        </pc:spChg>
        <pc:spChg chg="mod">
          <ac:chgData name="Di Mario Simona" userId="ab1096a5-9a69-49fa-88ef-06269fd78393" providerId="ADAL" clId="{A84ED30B-D091-4270-9C73-CFC3F052BCC7}" dt="2020-09-01T15:58:14.857" v="199" actId="1076"/>
          <ac:spMkLst>
            <pc:docMk/>
            <pc:sldMk cId="137950543" sldId="256"/>
            <ac:spMk id="83" creationId="{C420FFF4-ACB3-4ADD-8715-9C8067CC1AB3}"/>
          </ac:spMkLst>
        </pc:spChg>
        <pc:spChg chg="mod">
          <ac:chgData name="Di Mario Simona" userId="ab1096a5-9a69-49fa-88ef-06269fd78393" providerId="ADAL" clId="{A84ED30B-D091-4270-9C73-CFC3F052BCC7}" dt="2020-09-01T15:56:52.982" v="160" actId="1036"/>
          <ac:spMkLst>
            <pc:docMk/>
            <pc:sldMk cId="137950543" sldId="256"/>
            <ac:spMk id="101" creationId="{94877E23-F292-4D8D-AD70-437427C46713}"/>
          </ac:spMkLst>
        </pc:spChg>
        <pc:spChg chg="mod">
          <ac:chgData name="Di Mario Simona" userId="ab1096a5-9a69-49fa-88ef-06269fd78393" providerId="ADAL" clId="{A84ED30B-D091-4270-9C73-CFC3F052BCC7}" dt="2020-08-31T13:59:44.939" v="84" actId="555"/>
          <ac:spMkLst>
            <pc:docMk/>
            <pc:sldMk cId="137950543" sldId="256"/>
            <ac:spMk id="106" creationId="{E663F4AF-FFE9-41DC-ABC4-F38BDC22ECC1}"/>
          </ac:spMkLst>
        </pc:spChg>
        <pc:picChg chg="add mod">
          <ac:chgData name="Di Mario Simona" userId="ab1096a5-9a69-49fa-88ef-06269fd78393" providerId="ADAL" clId="{A84ED30B-D091-4270-9C73-CFC3F052BCC7}" dt="2020-09-01T15:59:10.418" v="231" actId="1076"/>
          <ac:picMkLst>
            <pc:docMk/>
            <pc:sldMk cId="137950543" sldId="256"/>
            <ac:picMk id="3" creationId="{852B15E5-EB13-455B-BE5F-A8510A563A95}"/>
          </ac:picMkLst>
        </pc:picChg>
        <pc:cxnChg chg="mod">
          <ac:chgData name="Di Mario Simona" userId="ab1096a5-9a69-49fa-88ef-06269fd78393" providerId="ADAL" clId="{A84ED30B-D091-4270-9C73-CFC3F052BCC7}" dt="2020-09-01T15:56:52.982" v="160" actId="1036"/>
          <ac:cxnSpMkLst>
            <pc:docMk/>
            <pc:sldMk cId="137950543" sldId="256"/>
            <ac:cxnSpMk id="15" creationId="{77BF7689-4882-4C94-8B0F-069ABEEDBB73}"/>
          </ac:cxnSpMkLst>
        </pc:cxnChg>
        <pc:cxnChg chg="mod">
          <ac:chgData name="Di Mario Simona" userId="ab1096a5-9a69-49fa-88ef-06269fd78393" providerId="ADAL" clId="{A84ED30B-D091-4270-9C73-CFC3F052BCC7}" dt="2020-09-01T15:57:12.884" v="188" actId="14100"/>
          <ac:cxnSpMkLst>
            <pc:docMk/>
            <pc:sldMk cId="137950543" sldId="256"/>
            <ac:cxnSpMk id="41" creationId="{072381F4-75D5-4328-9515-46F9D6D043EB}"/>
          </ac:cxnSpMkLst>
        </pc:cxnChg>
        <pc:cxnChg chg="mod">
          <ac:chgData name="Di Mario Simona" userId="ab1096a5-9a69-49fa-88ef-06269fd78393" providerId="ADAL" clId="{A84ED30B-D091-4270-9C73-CFC3F052BCC7}" dt="2020-09-01T15:59:04.370" v="230" actId="1035"/>
          <ac:cxnSpMkLst>
            <pc:docMk/>
            <pc:sldMk cId="137950543" sldId="256"/>
            <ac:cxnSpMk id="48" creationId="{BBB7776C-25CE-46AF-BD10-6EA03DE39E16}"/>
          </ac:cxnSpMkLst>
        </pc:cxnChg>
        <pc:cxnChg chg="mod">
          <ac:chgData name="Di Mario Simona" userId="ab1096a5-9a69-49fa-88ef-06269fd78393" providerId="ADAL" clId="{A84ED30B-D091-4270-9C73-CFC3F052BCC7}" dt="2020-09-01T15:57:52.853" v="195" actId="14100"/>
          <ac:cxnSpMkLst>
            <pc:docMk/>
            <pc:sldMk cId="137950543" sldId="256"/>
            <ac:cxnSpMk id="50" creationId="{5288C4FA-F369-464B-ADFE-4F5BED107859}"/>
          </ac:cxnSpMkLst>
        </pc:cxnChg>
        <pc:cxnChg chg="mod">
          <ac:chgData name="Di Mario Simona" userId="ab1096a5-9a69-49fa-88ef-06269fd78393" providerId="ADAL" clId="{A84ED30B-D091-4270-9C73-CFC3F052BCC7}" dt="2020-09-01T15:58:45.343" v="223" actId="1038"/>
          <ac:cxnSpMkLst>
            <pc:docMk/>
            <pc:sldMk cId="137950543" sldId="256"/>
            <ac:cxnSpMk id="70" creationId="{BF4659C5-9B7A-494E-A40D-96B638D3DA6B}"/>
          </ac:cxnSpMkLst>
        </pc:cxnChg>
        <pc:cxnChg chg="mod">
          <ac:chgData name="Di Mario Simona" userId="ab1096a5-9a69-49fa-88ef-06269fd78393" providerId="ADAL" clId="{A84ED30B-D091-4270-9C73-CFC3F052BCC7}" dt="2020-09-01T15:58:54.342" v="225" actId="14100"/>
          <ac:cxnSpMkLst>
            <pc:docMk/>
            <pc:sldMk cId="137950543" sldId="256"/>
            <ac:cxnSpMk id="74" creationId="{866BE196-DFA1-4EBF-9841-FD1C705D459F}"/>
          </ac:cxnSpMkLst>
        </pc:cxnChg>
        <pc:cxnChg chg="mod">
          <ac:chgData name="Di Mario Simona" userId="ab1096a5-9a69-49fa-88ef-06269fd78393" providerId="ADAL" clId="{A84ED30B-D091-4270-9C73-CFC3F052BCC7}" dt="2020-09-01T15:58:40.326" v="220" actId="1076"/>
          <ac:cxnSpMkLst>
            <pc:docMk/>
            <pc:sldMk cId="137950543" sldId="256"/>
            <ac:cxnSpMk id="78" creationId="{DD7CEF2B-CBA7-4A9E-9ECD-7963E7582189}"/>
          </ac:cxnSpMkLst>
        </pc:cxnChg>
        <pc:cxnChg chg="mod">
          <ac:chgData name="Di Mario Simona" userId="ab1096a5-9a69-49fa-88ef-06269fd78393" providerId="ADAL" clId="{A84ED30B-D091-4270-9C73-CFC3F052BCC7}" dt="2020-09-01T15:57:39.870" v="192" actId="1076"/>
          <ac:cxnSpMkLst>
            <pc:docMk/>
            <pc:sldMk cId="137950543" sldId="256"/>
            <ac:cxnSpMk id="97" creationId="{E0D7E59B-8B0B-4A09-A31B-A7A1074CF54E}"/>
          </ac:cxnSpMkLst>
        </pc:cxnChg>
        <pc:cxnChg chg="mod">
          <ac:chgData name="Di Mario Simona" userId="ab1096a5-9a69-49fa-88ef-06269fd78393" providerId="ADAL" clId="{A84ED30B-D091-4270-9C73-CFC3F052BCC7}" dt="2020-09-01T15:56:52.982" v="160" actId="1036"/>
          <ac:cxnSpMkLst>
            <pc:docMk/>
            <pc:sldMk cId="137950543" sldId="256"/>
            <ac:cxnSpMk id="98" creationId="{0968E04F-1196-4D0C-98DA-D9794CC4BDA3}"/>
          </ac:cxnSpMkLst>
        </pc:cxnChg>
        <pc:cxnChg chg="mod">
          <ac:chgData name="Di Mario Simona" userId="ab1096a5-9a69-49fa-88ef-06269fd78393" providerId="ADAL" clId="{A84ED30B-D091-4270-9C73-CFC3F052BCC7}" dt="2020-09-01T15:56:52.982" v="160" actId="1036"/>
          <ac:cxnSpMkLst>
            <pc:docMk/>
            <pc:sldMk cId="137950543" sldId="256"/>
            <ac:cxnSpMk id="103" creationId="{3EFFA98A-64D9-4986-A94A-819FC1E545FB}"/>
          </ac:cxnSpMkLst>
        </pc:cxnChg>
        <pc:cxnChg chg="mod">
          <ac:chgData name="Di Mario Simona" userId="ab1096a5-9a69-49fa-88ef-06269fd78393" providerId="ADAL" clId="{A84ED30B-D091-4270-9C73-CFC3F052BCC7}" dt="2020-09-01T15:58:01.272" v="198" actId="1036"/>
          <ac:cxnSpMkLst>
            <pc:docMk/>
            <pc:sldMk cId="137950543" sldId="256"/>
            <ac:cxnSpMk id="108" creationId="{818AF65F-D5F4-416A-BD33-66D1BDB6EF07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1159-57F9-4313-B6B4-534D6ACD1BCD}" type="datetimeFigureOut">
              <a:rPr lang="it-IT" smtClean="0"/>
              <a:t>01/09/2020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DCE3-818E-4384-B5C9-D175844CD3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3341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1159-57F9-4313-B6B4-534D6ACD1BCD}" type="datetimeFigureOut">
              <a:rPr lang="it-IT" smtClean="0"/>
              <a:t>01/09/2020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DCE3-818E-4384-B5C9-D175844CD3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2668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1159-57F9-4313-B6B4-534D6ACD1BCD}" type="datetimeFigureOut">
              <a:rPr lang="it-IT" smtClean="0"/>
              <a:t>01/09/2020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DCE3-818E-4384-B5C9-D175844CD3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4788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1159-57F9-4313-B6B4-534D6ACD1BCD}" type="datetimeFigureOut">
              <a:rPr lang="it-IT" smtClean="0"/>
              <a:t>01/09/2020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DCE3-818E-4384-B5C9-D175844CD3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6148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1159-57F9-4313-B6B4-534D6ACD1BCD}" type="datetimeFigureOut">
              <a:rPr lang="it-IT" smtClean="0"/>
              <a:t>01/09/2020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DCE3-818E-4384-B5C9-D175844CD3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3925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1159-57F9-4313-B6B4-534D6ACD1BCD}" type="datetimeFigureOut">
              <a:rPr lang="it-IT" smtClean="0"/>
              <a:t>01/09/2020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DCE3-818E-4384-B5C9-D175844CD3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839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1159-57F9-4313-B6B4-534D6ACD1BCD}" type="datetimeFigureOut">
              <a:rPr lang="it-IT" smtClean="0"/>
              <a:t>01/09/2020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DCE3-818E-4384-B5C9-D175844CD3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8980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1159-57F9-4313-B6B4-534D6ACD1BCD}" type="datetimeFigureOut">
              <a:rPr lang="it-IT" smtClean="0"/>
              <a:t>01/09/2020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DCE3-818E-4384-B5C9-D175844CD3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4115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1159-57F9-4313-B6B4-534D6ACD1BCD}" type="datetimeFigureOut">
              <a:rPr lang="it-IT" smtClean="0"/>
              <a:t>01/09/2020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DCE3-818E-4384-B5C9-D175844CD3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4172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1159-57F9-4313-B6B4-534D6ACD1BCD}" type="datetimeFigureOut">
              <a:rPr lang="it-IT" smtClean="0"/>
              <a:t>01/09/2020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DCE3-818E-4384-B5C9-D175844CD3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698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1159-57F9-4313-B6B4-534D6ACD1BCD}" type="datetimeFigureOut">
              <a:rPr lang="it-IT" smtClean="0"/>
              <a:t>01/09/2020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DCE3-818E-4384-B5C9-D175844CD3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2737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71159-57F9-4313-B6B4-534D6ACD1BCD}" type="datetimeFigureOut">
              <a:rPr lang="it-IT" smtClean="0"/>
              <a:t>01/09/2020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8DCE3-818E-4384-B5C9-D175844CD3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016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03C569E9-58D7-4D6D-8FF3-945AFC1407A0}"/>
              </a:ext>
            </a:extLst>
          </p:cNvPr>
          <p:cNvSpPr txBox="1"/>
          <p:nvPr/>
        </p:nvSpPr>
        <p:spPr>
          <a:xfrm>
            <a:off x="6818927" y="5081643"/>
            <a:ext cx="2515775" cy="830997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isolamento secondo indicazione poi nido </a:t>
            </a:r>
            <a:r>
              <a:rPr lang="it-IT" sz="1600" b="1"/>
              <a:t>CON</a:t>
            </a:r>
            <a:r>
              <a:rPr lang="it-IT" sz="1600"/>
              <a:t> attestato </a:t>
            </a:r>
            <a:r>
              <a:rPr lang="it-IT" sz="1600" dirty="0"/>
              <a:t>DSP</a:t>
            </a:r>
          </a:p>
        </p:txBody>
      </p:sp>
      <p:sp>
        <p:nvSpPr>
          <p:cNvPr id="12" name="Rombo 11">
            <a:extLst>
              <a:ext uri="{FF2B5EF4-FFF2-40B4-BE49-F238E27FC236}">
                <a16:creationId xmlns:a16="http://schemas.microsoft.com/office/drawing/2014/main" id="{AAB85DBB-5CBA-40BB-AC95-8199D662C189}"/>
              </a:ext>
            </a:extLst>
          </p:cNvPr>
          <p:cNvSpPr/>
          <p:nvPr/>
        </p:nvSpPr>
        <p:spPr>
          <a:xfrm>
            <a:off x="469728" y="621155"/>
            <a:ext cx="2237507" cy="905964"/>
          </a:xfrm>
          <a:prstGeom prst="diamond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ysClr val="windowText" lastClr="000000"/>
                </a:solidFill>
              </a:rPr>
              <a:t>Sintomi bambino/a</a:t>
            </a:r>
          </a:p>
        </p:txBody>
      </p: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77BF7689-4882-4C94-8B0F-069ABEEDBB73}"/>
              </a:ext>
            </a:extLst>
          </p:cNvPr>
          <p:cNvCxnSpPr>
            <a:cxnSpLocks/>
          </p:cNvCxnSpPr>
          <p:nvPr/>
        </p:nvCxnSpPr>
        <p:spPr>
          <a:xfrm flipH="1">
            <a:off x="474348" y="1074137"/>
            <a:ext cx="1" cy="550800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A90B1BCA-2645-4FF3-A0C1-057982F44D85}"/>
              </a:ext>
            </a:extLst>
          </p:cNvPr>
          <p:cNvCxnSpPr>
            <a:cxnSpLocks/>
          </p:cNvCxnSpPr>
          <p:nvPr/>
        </p:nvCxnSpPr>
        <p:spPr>
          <a:xfrm>
            <a:off x="9637435" y="4323656"/>
            <a:ext cx="0" cy="176400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B76A8612-1747-479D-ACFB-9B4D8F0E7C38}"/>
              </a:ext>
            </a:extLst>
          </p:cNvPr>
          <p:cNvSpPr txBox="1"/>
          <p:nvPr/>
        </p:nvSpPr>
        <p:spPr>
          <a:xfrm>
            <a:off x="7484485" y="1570612"/>
            <a:ext cx="2821467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6258" indent="-56258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</a:rPr>
              <a:t>Allontanare operatore  (mascherina chirurgica)</a:t>
            </a:r>
          </a:p>
          <a:p>
            <a:pPr marL="56258" indent="-56258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</a:rPr>
              <a:t>Allertare il referente</a:t>
            </a:r>
          </a:p>
        </p:txBody>
      </p:sp>
      <p:sp>
        <p:nvSpPr>
          <p:cNvPr id="81" name="CasellaDiTesto 80">
            <a:extLst>
              <a:ext uri="{FF2B5EF4-FFF2-40B4-BE49-F238E27FC236}">
                <a16:creationId xmlns:a16="http://schemas.microsoft.com/office/drawing/2014/main" id="{920349AD-1F8B-4B45-8F7B-2663D0E52AE2}"/>
              </a:ext>
            </a:extLst>
          </p:cNvPr>
          <p:cNvSpPr txBox="1"/>
          <p:nvPr/>
        </p:nvSpPr>
        <p:spPr>
          <a:xfrm>
            <a:off x="1464533" y="1570612"/>
            <a:ext cx="3680038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it-IT"/>
            </a:defPPr>
            <a:lvl1pPr>
              <a:defRPr sz="1600"/>
            </a:lvl1pPr>
          </a:lstStyle>
          <a:p>
            <a:pPr marL="90414" indent="-90414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Isolare bambino</a:t>
            </a:r>
          </a:p>
          <a:p>
            <a:pPr marL="90414" indent="-90414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Avvisare la famiglia</a:t>
            </a:r>
          </a:p>
          <a:p>
            <a:pPr marL="90414" indent="-90414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Allertare il referente</a:t>
            </a:r>
          </a:p>
        </p:txBody>
      </p:sp>
      <p:sp>
        <p:nvSpPr>
          <p:cNvPr id="83" name="Rombo 82">
            <a:extLst>
              <a:ext uri="{FF2B5EF4-FFF2-40B4-BE49-F238E27FC236}">
                <a16:creationId xmlns:a16="http://schemas.microsoft.com/office/drawing/2014/main" id="{C420FFF4-ACB3-4ADD-8715-9C8067CC1AB3}"/>
              </a:ext>
            </a:extLst>
          </p:cNvPr>
          <p:cNvSpPr/>
          <p:nvPr/>
        </p:nvSpPr>
        <p:spPr>
          <a:xfrm>
            <a:off x="5933049" y="3469746"/>
            <a:ext cx="2803020" cy="893231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ysClr val="windowText" lastClr="000000"/>
                </a:solidFill>
              </a:rPr>
              <a:t>Tampone positivo</a:t>
            </a:r>
          </a:p>
        </p:txBody>
      </p:sp>
      <p:cxnSp>
        <p:nvCxnSpPr>
          <p:cNvPr id="97" name="Connettore 2 96">
            <a:extLst>
              <a:ext uri="{FF2B5EF4-FFF2-40B4-BE49-F238E27FC236}">
                <a16:creationId xmlns:a16="http://schemas.microsoft.com/office/drawing/2014/main" id="{E0D7E59B-8B0B-4A09-A31B-A7A1074CF54E}"/>
              </a:ext>
            </a:extLst>
          </p:cNvPr>
          <p:cNvCxnSpPr>
            <a:cxnSpLocks/>
          </p:cNvCxnSpPr>
          <p:nvPr/>
        </p:nvCxnSpPr>
        <p:spPr>
          <a:xfrm flipH="1">
            <a:off x="6903377" y="2169538"/>
            <a:ext cx="597058" cy="204486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ombo 100">
            <a:extLst>
              <a:ext uri="{FF2B5EF4-FFF2-40B4-BE49-F238E27FC236}">
                <a16:creationId xmlns:a16="http://schemas.microsoft.com/office/drawing/2014/main" id="{94877E23-F292-4D8D-AD70-437427C46713}"/>
              </a:ext>
            </a:extLst>
          </p:cNvPr>
          <p:cNvSpPr/>
          <p:nvPr/>
        </p:nvSpPr>
        <p:spPr>
          <a:xfrm>
            <a:off x="9822041" y="621155"/>
            <a:ext cx="2034277" cy="905964"/>
          </a:xfrm>
          <a:prstGeom prst="diamond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ysClr val="windowText" lastClr="000000"/>
                </a:solidFill>
              </a:rPr>
              <a:t>Sintomi operatore</a:t>
            </a:r>
          </a:p>
        </p:txBody>
      </p:sp>
      <p:cxnSp>
        <p:nvCxnSpPr>
          <p:cNvPr id="103" name="Connettore 2 102">
            <a:extLst>
              <a:ext uri="{FF2B5EF4-FFF2-40B4-BE49-F238E27FC236}">
                <a16:creationId xmlns:a16="http://schemas.microsoft.com/office/drawing/2014/main" id="{3EFFA98A-64D9-4986-A94A-819FC1E545FB}"/>
              </a:ext>
            </a:extLst>
          </p:cNvPr>
          <p:cNvCxnSpPr>
            <a:cxnSpLocks/>
          </p:cNvCxnSpPr>
          <p:nvPr/>
        </p:nvCxnSpPr>
        <p:spPr>
          <a:xfrm flipH="1">
            <a:off x="9832674" y="1047371"/>
            <a:ext cx="1" cy="50400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asellaDiTesto 105">
            <a:extLst>
              <a:ext uri="{FF2B5EF4-FFF2-40B4-BE49-F238E27FC236}">
                <a16:creationId xmlns:a16="http://schemas.microsoft.com/office/drawing/2014/main" id="{E663F4AF-FFE9-41DC-ABC4-F38BDC22ECC1}"/>
              </a:ext>
            </a:extLst>
          </p:cNvPr>
          <p:cNvSpPr txBox="1"/>
          <p:nvPr/>
        </p:nvSpPr>
        <p:spPr>
          <a:xfrm>
            <a:off x="10228797" y="6135822"/>
            <a:ext cx="1878708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Operatore sta al nido</a:t>
            </a:r>
          </a:p>
        </p:txBody>
      </p:sp>
      <p:cxnSp>
        <p:nvCxnSpPr>
          <p:cNvPr id="108" name="Connettore 2 107">
            <a:extLst>
              <a:ext uri="{FF2B5EF4-FFF2-40B4-BE49-F238E27FC236}">
                <a16:creationId xmlns:a16="http://schemas.microsoft.com/office/drawing/2014/main" id="{818AF65F-D5F4-416A-BD33-66D1BDB6EF07}"/>
              </a:ext>
            </a:extLst>
          </p:cNvPr>
          <p:cNvCxnSpPr>
            <a:cxnSpLocks/>
          </p:cNvCxnSpPr>
          <p:nvPr/>
        </p:nvCxnSpPr>
        <p:spPr>
          <a:xfrm>
            <a:off x="7338808" y="2691622"/>
            <a:ext cx="3805" cy="728999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CasellaDiTesto 110">
            <a:extLst>
              <a:ext uri="{FF2B5EF4-FFF2-40B4-BE49-F238E27FC236}">
                <a16:creationId xmlns:a16="http://schemas.microsoft.com/office/drawing/2014/main" id="{05F9D5F2-AEFD-4441-9B77-FC390625F3F9}"/>
              </a:ext>
            </a:extLst>
          </p:cNvPr>
          <p:cNvSpPr txBox="1"/>
          <p:nvPr/>
        </p:nvSpPr>
        <p:spPr>
          <a:xfrm>
            <a:off x="8999960" y="3759668"/>
            <a:ext cx="2034270" cy="584775"/>
          </a:xfrm>
          <a:prstGeom prst="rect">
            <a:avLst/>
          </a:prstGeom>
          <a:solidFill>
            <a:srgbClr val="F9BEA9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chemeClr val="tx1"/>
                </a:solidFill>
              </a:rPr>
              <a:t>DSP indagine epidemiologica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5C6C90E7-FA74-478E-B64D-0283FF04A0B6}"/>
              </a:ext>
            </a:extLst>
          </p:cNvPr>
          <p:cNvSpPr txBox="1"/>
          <p:nvPr/>
        </p:nvSpPr>
        <p:spPr>
          <a:xfrm>
            <a:off x="8265588" y="6135822"/>
            <a:ext cx="1852524" cy="584775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DSP valuta chiusura </a:t>
            </a:r>
            <a:r>
              <a:rPr lang="it-IT" sz="1600"/>
              <a:t>gruppo sezione</a:t>
            </a:r>
            <a:endParaRPr lang="it-IT" sz="1600" dirty="0"/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AC4E9C61-904D-46C4-B0C1-4858BAA072CD}"/>
              </a:ext>
            </a:extLst>
          </p:cNvPr>
          <p:cNvSpPr txBox="1"/>
          <p:nvPr/>
        </p:nvSpPr>
        <p:spPr>
          <a:xfrm>
            <a:off x="5457248" y="159373"/>
            <a:ext cx="1887697" cy="707886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chemeClr val="bg1"/>
                </a:solidFill>
              </a:rPr>
              <a:t>Servizi educativi (nido)</a:t>
            </a:r>
          </a:p>
        </p:txBody>
      </p:sp>
      <p:sp>
        <p:nvSpPr>
          <p:cNvPr id="9" name="Rombo 8">
            <a:extLst>
              <a:ext uri="{FF2B5EF4-FFF2-40B4-BE49-F238E27FC236}">
                <a16:creationId xmlns:a16="http://schemas.microsoft.com/office/drawing/2014/main" id="{541EE72D-80E6-426E-BD3B-4FB14EB9E24B}"/>
              </a:ext>
            </a:extLst>
          </p:cNvPr>
          <p:cNvSpPr/>
          <p:nvPr/>
        </p:nvSpPr>
        <p:spPr>
          <a:xfrm>
            <a:off x="5029073" y="2206311"/>
            <a:ext cx="2315875" cy="1015663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ysClr val="windowText" lastClr="000000"/>
                </a:solidFill>
              </a:rPr>
              <a:t>PLS/MMG richiede il tampone</a:t>
            </a:r>
          </a:p>
        </p:txBody>
      </p:sp>
      <p:cxnSp>
        <p:nvCxnSpPr>
          <p:cNvPr id="70" name="Connettore 2 69">
            <a:extLst>
              <a:ext uri="{FF2B5EF4-FFF2-40B4-BE49-F238E27FC236}">
                <a16:creationId xmlns:a16="http://schemas.microsoft.com/office/drawing/2014/main" id="{BF4659C5-9B7A-494E-A40D-96B638D3DA6B}"/>
              </a:ext>
            </a:extLst>
          </p:cNvPr>
          <p:cNvCxnSpPr>
            <a:cxnSpLocks/>
          </p:cNvCxnSpPr>
          <p:nvPr/>
        </p:nvCxnSpPr>
        <p:spPr>
          <a:xfrm rot="16200000" flipH="1">
            <a:off x="8864899" y="3926950"/>
            <a:ext cx="0" cy="28800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F42C62BD-B71B-45A0-8023-C05ADFEEC4E9}"/>
              </a:ext>
            </a:extLst>
          </p:cNvPr>
          <p:cNvSpPr txBox="1"/>
          <p:nvPr/>
        </p:nvSpPr>
        <p:spPr>
          <a:xfrm>
            <a:off x="3199273" y="6135822"/>
            <a:ext cx="2030423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1600" b="1" dirty="0"/>
              <a:t>SENZA</a:t>
            </a:r>
            <a:r>
              <a:rPr lang="it-IT" sz="1600" dirty="0"/>
              <a:t> certificato medico</a:t>
            </a:r>
          </a:p>
        </p:txBody>
      </p:sp>
      <p:cxnSp>
        <p:nvCxnSpPr>
          <p:cNvPr id="74" name="Connettore 2 73">
            <a:extLst>
              <a:ext uri="{FF2B5EF4-FFF2-40B4-BE49-F238E27FC236}">
                <a16:creationId xmlns:a16="http://schemas.microsoft.com/office/drawing/2014/main" id="{866BE196-DFA1-4EBF-9841-FD1C705D459F}"/>
              </a:ext>
            </a:extLst>
          </p:cNvPr>
          <p:cNvCxnSpPr>
            <a:cxnSpLocks/>
          </p:cNvCxnSpPr>
          <p:nvPr/>
        </p:nvCxnSpPr>
        <p:spPr>
          <a:xfrm>
            <a:off x="5926887" y="3916361"/>
            <a:ext cx="6161" cy="219600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2 77">
            <a:extLst>
              <a:ext uri="{FF2B5EF4-FFF2-40B4-BE49-F238E27FC236}">
                <a16:creationId xmlns:a16="http://schemas.microsoft.com/office/drawing/2014/main" id="{DD7CEF2B-CBA7-4A9E-9ECD-7963E7582189}"/>
              </a:ext>
            </a:extLst>
          </p:cNvPr>
          <p:cNvCxnSpPr>
            <a:cxnSpLocks/>
          </p:cNvCxnSpPr>
          <p:nvPr/>
        </p:nvCxnSpPr>
        <p:spPr>
          <a:xfrm>
            <a:off x="8736069" y="3929643"/>
            <a:ext cx="0" cy="115200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2 97">
            <a:extLst>
              <a:ext uri="{FF2B5EF4-FFF2-40B4-BE49-F238E27FC236}">
                <a16:creationId xmlns:a16="http://schemas.microsoft.com/office/drawing/2014/main" id="{0968E04F-1196-4D0C-98DA-D9794CC4BDA3}"/>
              </a:ext>
            </a:extLst>
          </p:cNvPr>
          <p:cNvCxnSpPr>
            <a:cxnSpLocks/>
          </p:cNvCxnSpPr>
          <p:nvPr/>
        </p:nvCxnSpPr>
        <p:spPr>
          <a:xfrm>
            <a:off x="5027879" y="2731614"/>
            <a:ext cx="3805" cy="338400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42345E84-9A11-4D23-93B8-5B9580F4EBCF}"/>
              </a:ext>
            </a:extLst>
          </p:cNvPr>
          <p:cNvSpPr txBox="1"/>
          <p:nvPr/>
        </p:nvSpPr>
        <p:spPr>
          <a:xfrm>
            <a:off x="92830" y="6135822"/>
            <a:ext cx="1163463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600"/>
              <a:t>Bambino </a:t>
            </a:r>
            <a:r>
              <a:rPr lang="it-IT" sz="1600" dirty="0"/>
              <a:t>sta al nido</a:t>
            </a:r>
          </a:p>
        </p:txBody>
      </p:sp>
      <p:cxnSp>
        <p:nvCxnSpPr>
          <p:cNvPr id="41" name="Connettore 2 40">
            <a:extLst>
              <a:ext uri="{FF2B5EF4-FFF2-40B4-BE49-F238E27FC236}">
                <a16:creationId xmlns:a16="http://schemas.microsoft.com/office/drawing/2014/main" id="{072381F4-75D5-4328-9515-46F9D6D043EB}"/>
              </a:ext>
            </a:extLst>
          </p:cNvPr>
          <p:cNvCxnSpPr>
            <a:cxnSpLocks/>
          </p:cNvCxnSpPr>
          <p:nvPr/>
        </p:nvCxnSpPr>
        <p:spPr>
          <a:xfrm flipH="1">
            <a:off x="11844892" y="1082203"/>
            <a:ext cx="1" cy="500400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CC46706-8325-4ECD-A579-220970499080}"/>
              </a:ext>
            </a:extLst>
          </p:cNvPr>
          <p:cNvSpPr txBox="1"/>
          <p:nvPr/>
        </p:nvSpPr>
        <p:spPr>
          <a:xfrm>
            <a:off x="214537" y="746576"/>
            <a:ext cx="4187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no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03DB352-DEA0-4985-A4DA-0D64EFB642A0}"/>
              </a:ext>
            </a:extLst>
          </p:cNvPr>
          <p:cNvSpPr txBox="1"/>
          <p:nvPr/>
        </p:nvSpPr>
        <p:spPr>
          <a:xfrm>
            <a:off x="2454947" y="700581"/>
            <a:ext cx="352691" cy="336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sì</a:t>
            </a:r>
          </a:p>
        </p:txBody>
      </p:sp>
      <p:cxnSp>
        <p:nvCxnSpPr>
          <p:cNvPr id="48" name="Connettore 2 47">
            <a:extLst>
              <a:ext uri="{FF2B5EF4-FFF2-40B4-BE49-F238E27FC236}">
                <a16:creationId xmlns:a16="http://schemas.microsoft.com/office/drawing/2014/main" id="{BBB7776C-25CE-46AF-BD10-6EA03DE39E16}"/>
              </a:ext>
            </a:extLst>
          </p:cNvPr>
          <p:cNvCxnSpPr>
            <a:cxnSpLocks/>
          </p:cNvCxnSpPr>
          <p:nvPr/>
        </p:nvCxnSpPr>
        <p:spPr>
          <a:xfrm flipH="1">
            <a:off x="2717868" y="1052347"/>
            <a:ext cx="1" cy="50400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>
            <a:extLst>
              <a:ext uri="{FF2B5EF4-FFF2-40B4-BE49-F238E27FC236}">
                <a16:creationId xmlns:a16="http://schemas.microsoft.com/office/drawing/2014/main" id="{5288C4FA-F369-464B-ADFE-4F5BED107859}"/>
              </a:ext>
            </a:extLst>
          </p:cNvPr>
          <p:cNvCxnSpPr>
            <a:cxnSpLocks/>
          </p:cNvCxnSpPr>
          <p:nvPr/>
        </p:nvCxnSpPr>
        <p:spPr>
          <a:xfrm>
            <a:off x="5134279" y="2129775"/>
            <a:ext cx="498127" cy="292042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0A57B941-5F4E-489A-9141-1061916285F4}"/>
              </a:ext>
            </a:extLst>
          </p:cNvPr>
          <p:cNvSpPr txBox="1"/>
          <p:nvPr/>
        </p:nvSpPr>
        <p:spPr>
          <a:xfrm>
            <a:off x="11582282" y="698184"/>
            <a:ext cx="5252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no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9226A35E-8863-4FA9-959C-8303C159D127}"/>
              </a:ext>
            </a:extLst>
          </p:cNvPr>
          <p:cNvSpPr txBox="1"/>
          <p:nvPr/>
        </p:nvSpPr>
        <p:spPr>
          <a:xfrm>
            <a:off x="9637435" y="701065"/>
            <a:ext cx="352691" cy="336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sì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492CC511-4590-492B-9339-3AA9A741604A}"/>
              </a:ext>
            </a:extLst>
          </p:cNvPr>
          <p:cNvSpPr txBox="1"/>
          <p:nvPr/>
        </p:nvSpPr>
        <p:spPr>
          <a:xfrm>
            <a:off x="5507174" y="6135822"/>
            <a:ext cx="1599207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1600" b="1" dirty="0"/>
              <a:t>CON</a:t>
            </a:r>
            <a:r>
              <a:rPr lang="it-IT" sz="1600" dirty="0"/>
              <a:t> certificato PLS/MMG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076AE7C7-ADD3-4294-B772-5849FA6C232A}"/>
              </a:ext>
            </a:extLst>
          </p:cNvPr>
          <p:cNvSpPr txBox="1"/>
          <p:nvPr/>
        </p:nvSpPr>
        <p:spPr>
          <a:xfrm>
            <a:off x="4882772" y="2350056"/>
            <a:ext cx="4187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no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D55280FA-F762-48A0-8DFA-E86E963C941B}"/>
              </a:ext>
            </a:extLst>
          </p:cNvPr>
          <p:cNvSpPr txBox="1"/>
          <p:nvPr/>
        </p:nvSpPr>
        <p:spPr>
          <a:xfrm>
            <a:off x="7106381" y="2352453"/>
            <a:ext cx="352691" cy="336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sì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9EA702F7-C6EB-40E7-8840-6BF126E34C52}"/>
              </a:ext>
            </a:extLst>
          </p:cNvPr>
          <p:cNvSpPr txBox="1"/>
          <p:nvPr/>
        </p:nvSpPr>
        <p:spPr>
          <a:xfrm>
            <a:off x="5563790" y="3491980"/>
            <a:ext cx="4187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no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DE8FE83F-06A0-4807-99F0-BBC8665D583B}"/>
              </a:ext>
            </a:extLst>
          </p:cNvPr>
          <p:cNvSpPr txBox="1"/>
          <p:nvPr/>
        </p:nvSpPr>
        <p:spPr>
          <a:xfrm>
            <a:off x="8235435" y="3491980"/>
            <a:ext cx="352691" cy="336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sì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5BD9296-9DDA-404D-BB7A-30A09A90375E}"/>
              </a:ext>
            </a:extLst>
          </p:cNvPr>
          <p:cNvSpPr txBox="1"/>
          <p:nvPr/>
        </p:nvSpPr>
        <p:spPr>
          <a:xfrm>
            <a:off x="2498633" y="5097184"/>
            <a:ext cx="4156358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1600" dirty="0"/>
              <a:t>Bambino/operatore in osservazione fino a guarigione clinica poi torna a nido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852B15E5-EB13-455B-BE5F-A8510A563A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9" y="41741"/>
            <a:ext cx="2433728" cy="527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505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C66F9A7D754B040903C9F60AE0448C1" ma:contentTypeVersion="13" ma:contentTypeDescription="Creare un nuovo documento." ma:contentTypeScope="" ma:versionID="8d43b9133bb9ac62aa879a1fd97e23ba">
  <xsd:schema xmlns:xsd="http://www.w3.org/2001/XMLSchema" xmlns:xs="http://www.w3.org/2001/XMLSchema" xmlns:p="http://schemas.microsoft.com/office/2006/metadata/properties" xmlns:ns3="a8b22163-a684-4d95-ac21-99b58d252318" xmlns:ns4="54235d7d-53ef-49f0-af50-945a336d4273" targetNamespace="http://schemas.microsoft.com/office/2006/metadata/properties" ma:root="true" ma:fieldsID="c6f1539004251a8e852e8cb464a83c48" ns3:_="" ns4:_="">
    <xsd:import namespace="a8b22163-a684-4d95-ac21-99b58d252318"/>
    <xsd:import namespace="54235d7d-53ef-49f0-af50-945a336d427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b22163-a684-4d95-ac21-99b58d2523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235d7d-53ef-49f0-af50-945a336d427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F0210A-F654-46E7-83A3-8ED1ABFB1284}">
  <ds:schemaRefs>
    <ds:schemaRef ds:uri="http://purl.org/dc/dcmitype/"/>
    <ds:schemaRef ds:uri="http://schemas.microsoft.com/office/infopath/2007/PartnerControls"/>
    <ds:schemaRef ds:uri="a8b22163-a684-4d95-ac21-99b58d252318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54235d7d-53ef-49f0-af50-945a336d427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9F027B4-AF10-477C-B525-E666FE16F7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b22163-a684-4d95-ac21-99b58d252318"/>
    <ds:schemaRef ds:uri="54235d7d-53ef-49f0-af50-945a336d42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A4FB10-CF70-419E-AF03-4B4742E7B9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281</TotalTime>
  <Words>89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Di Mario Simona</dc:creator>
  <cp:lastModifiedBy>Di Mario Simona</cp:lastModifiedBy>
  <cp:revision>10</cp:revision>
  <dcterms:created xsi:type="dcterms:W3CDTF">2020-06-09T07:34:10Z</dcterms:created>
  <dcterms:modified xsi:type="dcterms:W3CDTF">2020-09-01T15:59:16Z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0x010100FC66F9A7D754B040903C9F60AE0448C1</vt:lpwstr>
  </property>
</Properties>
</file>